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9" r:id="rId2"/>
    <p:sldId id="3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夏のセーラー服の女子高生のシルエット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3421D44-8E15-C388-C055-1D915E4E03EC}"/>
              </a:ext>
            </a:extLst>
          </p:cNvPr>
          <p:cNvGrpSpPr/>
          <p:nvPr/>
        </p:nvGrpSpPr>
        <p:grpSpPr>
          <a:xfrm>
            <a:off x="1291708" y="976791"/>
            <a:ext cx="1362492" cy="2503801"/>
            <a:chOff x="193675" y="69850"/>
            <a:chExt cx="1711325" cy="31448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8C320B6-0DBE-C982-238D-880DB4D24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675" y="69850"/>
              <a:ext cx="1711325" cy="3144838"/>
            </a:xfrm>
            <a:custGeom>
              <a:avLst/>
              <a:gdLst>
                <a:gd name="T0" fmla="*/ 848 w 1078"/>
                <a:gd name="T1" fmla="*/ 987 h 1981"/>
                <a:gd name="T2" fmla="*/ 734 w 1078"/>
                <a:gd name="T3" fmla="*/ 791 h 1981"/>
                <a:gd name="T4" fmla="*/ 714 w 1078"/>
                <a:gd name="T5" fmla="*/ 586 h 1981"/>
                <a:gd name="T6" fmla="*/ 893 w 1078"/>
                <a:gd name="T7" fmla="*/ 463 h 1981"/>
                <a:gd name="T8" fmla="*/ 902 w 1078"/>
                <a:gd name="T9" fmla="*/ 135 h 1981"/>
                <a:gd name="T10" fmla="*/ 876 w 1078"/>
                <a:gd name="T11" fmla="*/ 69 h 1981"/>
                <a:gd name="T12" fmla="*/ 843 w 1078"/>
                <a:gd name="T13" fmla="*/ 30 h 1981"/>
                <a:gd name="T14" fmla="*/ 832 w 1078"/>
                <a:gd name="T15" fmla="*/ 42 h 1981"/>
                <a:gd name="T16" fmla="*/ 800 w 1078"/>
                <a:gd name="T17" fmla="*/ 7 h 1981"/>
                <a:gd name="T18" fmla="*/ 783 w 1078"/>
                <a:gd name="T19" fmla="*/ 9 h 1981"/>
                <a:gd name="T20" fmla="*/ 774 w 1078"/>
                <a:gd name="T21" fmla="*/ 38 h 1981"/>
                <a:gd name="T22" fmla="*/ 751 w 1078"/>
                <a:gd name="T23" fmla="*/ 23 h 1981"/>
                <a:gd name="T24" fmla="*/ 792 w 1078"/>
                <a:gd name="T25" fmla="*/ 89 h 1981"/>
                <a:gd name="T26" fmla="*/ 743 w 1078"/>
                <a:gd name="T27" fmla="*/ 93 h 1981"/>
                <a:gd name="T28" fmla="*/ 811 w 1078"/>
                <a:gd name="T29" fmla="*/ 142 h 1981"/>
                <a:gd name="T30" fmla="*/ 692 w 1078"/>
                <a:gd name="T31" fmla="*/ 361 h 1981"/>
                <a:gd name="T32" fmla="*/ 651 w 1078"/>
                <a:gd name="T33" fmla="*/ 335 h 1981"/>
                <a:gd name="T34" fmla="*/ 646 w 1078"/>
                <a:gd name="T35" fmla="*/ 284 h 1981"/>
                <a:gd name="T36" fmla="*/ 626 w 1078"/>
                <a:gd name="T37" fmla="*/ 233 h 1981"/>
                <a:gd name="T38" fmla="*/ 545 w 1078"/>
                <a:gd name="T39" fmla="*/ 229 h 1981"/>
                <a:gd name="T40" fmla="*/ 473 w 1078"/>
                <a:gd name="T41" fmla="*/ 151 h 1981"/>
                <a:gd name="T42" fmla="*/ 397 w 1078"/>
                <a:gd name="T43" fmla="*/ 126 h 1981"/>
                <a:gd name="T44" fmla="*/ 339 w 1078"/>
                <a:gd name="T45" fmla="*/ 146 h 1981"/>
                <a:gd name="T46" fmla="*/ 303 w 1078"/>
                <a:gd name="T47" fmla="*/ 135 h 1981"/>
                <a:gd name="T48" fmla="*/ 298 w 1078"/>
                <a:gd name="T49" fmla="*/ 181 h 1981"/>
                <a:gd name="T50" fmla="*/ 280 w 1078"/>
                <a:gd name="T51" fmla="*/ 239 h 1981"/>
                <a:gd name="T52" fmla="*/ 292 w 1078"/>
                <a:gd name="T53" fmla="*/ 353 h 1981"/>
                <a:gd name="T54" fmla="*/ 303 w 1078"/>
                <a:gd name="T55" fmla="*/ 448 h 1981"/>
                <a:gd name="T56" fmla="*/ 267 w 1078"/>
                <a:gd name="T57" fmla="*/ 504 h 1981"/>
                <a:gd name="T58" fmla="*/ 175 w 1078"/>
                <a:gd name="T59" fmla="*/ 534 h 1981"/>
                <a:gd name="T60" fmla="*/ 95 w 1078"/>
                <a:gd name="T61" fmla="*/ 465 h 1981"/>
                <a:gd name="T62" fmla="*/ 52 w 1078"/>
                <a:gd name="T63" fmla="*/ 384 h 1981"/>
                <a:gd name="T64" fmla="*/ 65 w 1078"/>
                <a:gd name="T65" fmla="*/ 342 h 1981"/>
                <a:gd name="T66" fmla="*/ 56 w 1078"/>
                <a:gd name="T67" fmla="*/ 278 h 1981"/>
                <a:gd name="T68" fmla="*/ 27 w 1078"/>
                <a:gd name="T69" fmla="*/ 238 h 1981"/>
                <a:gd name="T70" fmla="*/ 6 w 1078"/>
                <a:gd name="T71" fmla="*/ 287 h 1981"/>
                <a:gd name="T72" fmla="*/ 1 w 1078"/>
                <a:gd name="T73" fmla="*/ 351 h 1981"/>
                <a:gd name="T74" fmla="*/ 14 w 1078"/>
                <a:gd name="T75" fmla="*/ 427 h 1981"/>
                <a:gd name="T76" fmla="*/ 114 w 1078"/>
                <a:gd name="T77" fmla="*/ 627 h 1981"/>
                <a:gd name="T78" fmla="*/ 141 w 1078"/>
                <a:gd name="T79" fmla="*/ 648 h 1981"/>
                <a:gd name="T80" fmla="*/ 283 w 1078"/>
                <a:gd name="T81" fmla="*/ 663 h 1981"/>
                <a:gd name="T82" fmla="*/ 391 w 1078"/>
                <a:gd name="T83" fmla="*/ 1048 h 1981"/>
                <a:gd name="T84" fmla="*/ 400 w 1078"/>
                <a:gd name="T85" fmla="*/ 1361 h 1981"/>
                <a:gd name="T86" fmla="*/ 606 w 1078"/>
                <a:gd name="T87" fmla="*/ 1753 h 1981"/>
                <a:gd name="T88" fmla="*/ 631 w 1078"/>
                <a:gd name="T89" fmla="*/ 1852 h 1981"/>
                <a:gd name="T90" fmla="*/ 498 w 1078"/>
                <a:gd name="T91" fmla="*/ 1952 h 1981"/>
                <a:gd name="T92" fmla="*/ 574 w 1078"/>
                <a:gd name="T93" fmla="*/ 1970 h 1981"/>
                <a:gd name="T94" fmla="*/ 733 w 1078"/>
                <a:gd name="T95" fmla="*/ 1929 h 1981"/>
                <a:gd name="T96" fmla="*/ 718 w 1078"/>
                <a:gd name="T97" fmla="*/ 1816 h 1981"/>
                <a:gd name="T98" fmla="*/ 659 w 1078"/>
                <a:gd name="T99" fmla="*/ 1579 h 1981"/>
                <a:gd name="T100" fmla="*/ 605 w 1078"/>
                <a:gd name="T101" fmla="*/ 1457 h 1981"/>
                <a:gd name="T102" fmla="*/ 710 w 1078"/>
                <a:gd name="T103" fmla="*/ 1301 h 1981"/>
                <a:gd name="T104" fmla="*/ 784 w 1078"/>
                <a:gd name="T105" fmla="*/ 1391 h 1981"/>
                <a:gd name="T106" fmla="*/ 938 w 1078"/>
                <a:gd name="T107" fmla="*/ 1309 h 1981"/>
                <a:gd name="T108" fmla="*/ 1045 w 1078"/>
                <a:gd name="T109" fmla="*/ 1376 h 1981"/>
                <a:gd name="T110" fmla="*/ 1073 w 1078"/>
                <a:gd name="T111" fmla="*/ 1288 h 1981"/>
                <a:gd name="T112" fmla="*/ 994 w 1078"/>
                <a:gd name="T113" fmla="*/ 1222 h 1981"/>
                <a:gd name="T114" fmla="*/ 943 w 1078"/>
                <a:gd name="T115" fmla="*/ 1167 h 1981"/>
                <a:gd name="T116" fmla="*/ 902 w 1078"/>
                <a:gd name="T117" fmla="*/ 1130 h 1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8" h="1981">
                  <a:moveTo>
                    <a:pt x="889" y="1160"/>
                  </a:moveTo>
                  <a:lnTo>
                    <a:pt x="889" y="1160"/>
                  </a:lnTo>
                  <a:lnTo>
                    <a:pt x="901" y="1130"/>
                  </a:lnTo>
                  <a:lnTo>
                    <a:pt x="901" y="1130"/>
                  </a:lnTo>
                  <a:lnTo>
                    <a:pt x="897" y="1124"/>
                  </a:lnTo>
                  <a:lnTo>
                    <a:pt x="892" y="1110"/>
                  </a:lnTo>
                  <a:lnTo>
                    <a:pt x="883" y="1086"/>
                  </a:lnTo>
                  <a:lnTo>
                    <a:pt x="871" y="1048"/>
                  </a:lnTo>
                  <a:lnTo>
                    <a:pt x="871" y="1048"/>
                  </a:lnTo>
                  <a:lnTo>
                    <a:pt x="861" y="1017"/>
                  </a:lnTo>
                  <a:lnTo>
                    <a:pt x="848" y="987"/>
                  </a:lnTo>
                  <a:lnTo>
                    <a:pt x="835" y="959"/>
                  </a:lnTo>
                  <a:lnTo>
                    <a:pt x="820" y="932"/>
                  </a:lnTo>
                  <a:lnTo>
                    <a:pt x="806" y="908"/>
                  </a:lnTo>
                  <a:lnTo>
                    <a:pt x="792" y="886"/>
                  </a:lnTo>
                  <a:lnTo>
                    <a:pt x="766" y="850"/>
                  </a:lnTo>
                  <a:lnTo>
                    <a:pt x="774" y="848"/>
                  </a:lnTo>
                  <a:lnTo>
                    <a:pt x="774" y="848"/>
                  </a:lnTo>
                  <a:lnTo>
                    <a:pt x="768" y="840"/>
                  </a:lnTo>
                  <a:lnTo>
                    <a:pt x="751" y="819"/>
                  </a:lnTo>
                  <a:lnTo>
                    <a:pt x="742" y="805"/>
                  </a:lnTo>
                  <a:lnTo>
                    <a:pt x="734" y="791"/>
                  </a:lnTo>
                  <a:lnTo>
                    <a:pt x="727" y="776"/>
                  </a:lnTo>
                  <a:lnTo>
                    <a:pt x="723" y="761"/>
                  </a:lnTo>
                  <a:lnTo>
                    <a:pt x="723" y="761"/>
                  </a:lnTo>
                  <a:lnTo>
                    <a:pt x="711" y="703"/>
                  </a:lnTo>
                  <a:lnTo>
                    <a:pt x="706" y="675"/>
                  </a:lnTo>
                  <a:lnTo>
                    <a:pt x="702" y="643"/>
                  </a:lnTo>
                  <a:lnTo>
                    <a:pt x="702" y="643"/>
                  </a:lnTo>
                  <a:lnTo>
                    <a:pt x="702" y="626"/>
                  </a:lnTo>
                  <a:lnTo>
                    <a:pt x="705" y="612"/>
                  </a:lnTo>
                  <a:lnTo>
                    <a:pt x="709" y="598"/>
                  </a:lnTo>
                  <a:lnTo>
                    <a:pt x="714" y="586"/>
                  </a:lnTo>
                  <a:lnTo>
                    <a:pt x="720" y="577"/>
                  </a:lnTo>
                  <a:lnTo>
                    <a:pt x="725" y="570"/>
                  </a:lnTo>
                  <a:lnTo>
                    <a:pt x="733" y="561"/>
                  </a:lnTo>
                  <a:lnTo>
                    <a:pt x="733" y="561"/>
                  </a:lnTo>
                  <a:lnTo>
                    <a:pt x="739" y="558"/>
                  </a:lnTo>
                  <a:lnTo>
                    <a:pt x="753" y="553"/>
                  </a:lnTo>
                  <a:lnTo>
                    <a:pt x="794" y="540"/>
                  </a:lnTo>
                  <a:lnTo>
                    <a:pt x="851" y="525"/>
                  </a:lnTo>
                  <a:lnTo>
                    <a:pt x="840" y="489"/>
                  </a:lnTo>
                  <a:lnTo>
                    <a:pt x="840" y="489"/>
                  </a:lnTo>
                  <a:lnTo>
                    <a:pt x="893" y="463"/>
                  </a:lnTo>
                  <a:lnTo>
                    <a:pt x="931" y="443"/>
                  </a:lnTo>
                  <a:lnTo>
                    <a:pt x="945" y="434"/>
                  </a:lnTo>
                  <a:lnTo>
                    <a:pt x="953" y="427"/>
                  </a:lnTo>
                  <a:lnTo>
                    <a:pt x="953" y="427"/>
                  </a:lnTo>
                  <a:lnTo>
                    <a:pt x="954" y="422"/>
                  </a:lnTo>
                  <a:lnTo>
                    <a:pt x="953" y="411"/>
                  </a:lnTo>
                  <a:lnTo>
                    <a:pt x="949" y="376"/>
                  </a:lnTo>
                  <a:lnTo>
                    <a:pt x="940" y="329"/>
                  </a:lnTo>
                  <a:lnTo>
                    <a:pt x="931" y="276"/>
                  </a:lnTo>
                  <a:lnTo>
                    <a:pt x="911" y="179"/>
                  </a:lnTo>
                  <a:lnTo>
                    <a:pt x="902" y="135"/>
                  </a:lnTo>
                  <a:lnTo>
                    <a:pt x="902" y="135"/>
                  </a:lnTo>
                  <a:lnTo>
                    <a:pt x="903" y="133"/>
                  </a:lnTo>
                  <a:lnTo>
                    <a:pt x="903" y="124"/>
                  </a:lnTo>
                  <a:lnTo>
                    <a:pt x="902" y="112"/>
                  </a:lnTo>
                  <a:lnTo>
                    <a:pt x="899" y="106"/>
                  </a:lnTo>
                  <a:lnTo>
                    <a:pt x="897" y="99"/>
                  </a:lnTo>
                  <a:lnTo>
                    <a:pt x="897" y="99"/>
                  </a:lnTo>
                  <a:lnTo>
                    <a:pt x="890" y="89"/>
                  </a:lnTo>
                  <a:lnTo>
                    <a:pt x="885" y="84"/>
                  </a:lnTo>
                  <a:lnTo>
                    <a:pt x="881" y="78"/>
                  </a:lnTo>
                  <a:lnTo>
                    <a:pt x="876" y="69"/>
                  </a:lnTo>
                  <a:lnTo>
                    <a:pt x="876" y="69"/>
                  </a:lnTo>
                  <a:lnTo>
                    <a:pt x="862" y="39"/>
                  </a:lnTo>
                  <a:lnTo>
                    <a:pt x="856" y="28"/>
                  </a:lnTo>
                  <a:lnTo>
                    <a:pt x="853" y="24"/>
                  </a:lnTo>
                  <a:lnTo>
                    <a:pt x="851" y="23"/>
                  </a:lnTo>
                  <a:lnTo>
                    <a:pt x="851" y="23"/>
                  </a:lnTo>
                  <a:lnTo>
                    <a:pt x="847" y="23"/>
                  </a:lnTo>
                  <a:lnTo>
                    <a:pt x="844" y="24"/>
                  </a:lnTo>
                  <a:lnTo>
                    <a:pt x="843" y="25"/>
                  </a:lnTo>
                  <a:lnTo>
                    <a:pt x="843" y="28"/>
                  </a:lnTo>
                  <a:lnTo>
                    <a:pt x="843" y="30"/>
                  </a:lnTo>
                  <a:lnTo>
                    <a:pt x="846" y="38"/>
                  </a:lnTo>
                  <a:lnTo>
                    <a:pt x="846" y="38"/>
                  </a:lnTo>
                  <a:lnTo>
                    <a:pt x="855" y="56"/>
                  </a:lnTo>
                  <a:lnTo>
                    <a:pt x="856" y="61"/>
                  </a:lnTo>
                  <a:lnTo>
                    <a:pt x="856" y="62"/>
                  </a:lnTo>
                  <a:lnTo>
                    <a:pt x="856" y="64"/>
                  </a:lnTo>
                  <a:lnTo>
                    <a:pt x="856" y="64"/>
                  </a:lnTo>
                  <a:lnTo>
                    <a:pt x="851" y="61"/>
                  </a:lnTo>
                  <a:lnTo>
                    <a:pt x="843" y="53"/>
                  </a:lnTo>
                  <a:lnTo>
                    <a:pt x="834" y="46"/>
                  </a:lnTo>
                  <a:lnTo>
                    <a:pt x="832" y="42"/>
                  </a:lnTo>
                  <a:lnTo>
                    <a:pt x="830" y="38"/>
                  </a:lnTo>
                  <a:lnTo>
                    <a:pt x="830" y="38"/>
                  </a:lnTo>
                  <a:lnTo>
                    <a:pt x="826" y="29"/>
                  </a:lnTo>
                  <a:lnTo>
                    <a:pt x="819" y="16"/>
                  </a:lnTo>
                  <a:lnTo>
                    <a:pt x="810" y="6"/>
                  </a:lnTo>
                  <a:lnTo>
                    <a:pt x="807" y="2"/>
                  </a:lnTo>
                  <a:lnTo>
                    <a:pt x="805" y="2"/>
                  </a:lnTo>
                  <a:lnTo>
                    <a:pt x="805" y="2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796" y="5"/>
                  </a:lnTo>
                  <a:lnTo>
                    <a:pt x="789" y="2"/>
                  </a:lnTo>
                  <a:lnTo>
                    <a:pt x="789" y="2"/>
                  </a:lnTo>
                  <a:lnTo>
                    <a:pt x="785" y="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83" y="5"/>
                  </a:lnTo>
                  <a:lnTo>
                    <a:pt x="783" y="9"/>
                  </a:lnTo>
                  <a:lnTo>
                    <a:pt x="783" y="14"/>
                  </a:lnTo>
                  <a:lnTo>
                    <a:pt x="784" y="17"/>
                  </a:lnTo>
                  <a:lnTo>
                    <a:pt x="784" y="17"/>
                  </a:lnTo>
                  <a:lnTo>
                    <a:pt x="797" y="43"/>
                  </a:lnTo>
                  <a:lnTo>
                    <a:pt x="802" y="57"/>
                  </a:lnTo>
                  <a:lnTo>
                    <a:pt x="805" y="64"/>
                  </a:lnTo>
                  <a:lnTo>
                    <a:pt x="805" y="64"/>
                  </a:lnTo>
                  <a:lnTo>
                    <a:pt x="792" y="53"/>
                  </a:lnTo>
                  <a:lnTo>
                    <a:pt x="782" y="46"/>
                  </a:lnTo>
                  <a:lnTo>
                    <a:pt x="774" y="38"/>
                  </a:lnTo>
                  <a:lnTo>
                    <a:pt x="774" y="38"/>
                  </a:lnTo>
                  <a:lnTo>
                    <a:pt x="771" y="34"/>
                  </a:lnTo>
                  <a:lnTo>
                    <a:pt x="770" y="32"/>
                  </a:lnTo>
                  <a:lnTo>
                    <a:pt x="768" y="24"/>
                  </a:lnTo>
                  <a:lnTo>
                    <a:pt x="766" y="21"/>
                  </a:lnTo>
                  <a:lnTo>
                    <a:pt x="764" y="19"/>
                  </a:lnTo>
                  <a:lnTo>
                    <a:pt x="761" y="17"/>
                  </a:lnTo>
                  <a:lnTo>
                    <a:pt x="759" y="17"/>
                  </a:lnTo>
                  <a:lnTo>
                    <a:pt x="759" y="17"/>
                  </a:lnTo>
                  <a:lnTo>
                    <a:pt x="753" y="20"/>
                  </a:lnTo>
                  <a:lnTo>
                    <a:pt x="752" y="21"/>
                  </a:lnTo>
                  <a:lnTo>
                    <a:pt x="751" y="23"/>
                  </a:lnTo>
                  <a:lnTo>
                    <a:pt x="752" y="28"/>
                  </a:lnTo>
                  <a:lnTo>
                    <a:pt x="753" y="33"/>
                  </a:lnTo>
                  <a:lnTo>
                    <a:pt x="753" y="33"/>
                  </a:lnTo>
                  <a:lnTo>
                    <a:pt x="761" y="44"/>
                  </a:lnTo>
                  <a:lnTo>
                    <a:pt x="775" y="64"/>
                  </a:lnTo>
                  <a:lnTo>
                    <a:pt x="789" y="80"/>
                  </a:lnTo>
                  <a:lnTo>
                    <a:pt x="793" y="87"/>
                  </a:lnTo>
                  <a:lnTo>
                    <a:pt x="794" y="89"/>
                  </a:lnTo>
                  <a:lnTo>
                    <a:pt x="794" y="89"/>
                  </a:lnTo>
                  <a:lnTo>
                    <a:pt x="793" y="89"/>
                  </a:lnTo>
                  <a:lnTo>
                    <a:pt x="792" y="89"/>
                  </a:lnTo>
                  <a:lnTo>
                    <a:pt x="789" y="89"/>
                  </a:lnTo>
                  <a:lnTo>
                    <a:pt x="784" y="89"/>
                  </a:lnTo>
                  <a:lnTo>
                    <a:pt x="784" y="89"/>
                  </a:lnTo>
                  <a:lnTo>
                    <a:pt x="774" y="88"/>
                  </a:lnTo>
                  <a:lnTo>
                    <a:pt x="761" y="87"/>
                  </a:lnTo>
                  <a:lnTo>
                    <a:pt x="755" y="85"/>
                  </a:lnTo>
                  <a:lnTo>
                    <a:pt x="750" y="85"/>
                  </a:lnTo>
                  <a:lnTo>
                    <a:pt x="746" y="87"/>
                  </a:lnTo>
                  <a:lnTo>
                    <a:pt x="743" y="89"/>
                  </a:lnTo>
                  <a:lnTo>
                    <a:pt x="743" y="89"/>
                  </a:lnTo>
                  <a:lnTo>
                    <a:pt x="743" y="93"/>
                  </a:lnTo>
                  <a:lnTo>
                    <a:pt x="745" y="94"/>
                  </a:lnTo>
                  <a:lnTo>
                    <a:pt x="747" y="96"/>
                  </a:lnTo>
                  <a:lnTo>
                    <a:pt x="753" y="99"/>
                  </a:lnTo>
                  <a:lnTo>
                    <a:pt x="753" y="99"/>
                  </a:lnTo>
                  <a:lnTo>
                    <a:pt x="764" y="107"/>
                  </a:lnTo>
                  <a:lnTo>
                    <a:pt x="778" y="116"/>
                  </a:lnTo>
                  <a:lnTo>
                    <a:pt x="800" y="130"/>
                  </a:lnTo>
                  <a:lnTo>
                    <a:pt x="800" y="130"/>
                  </a:lnTo>
                  <a:lnTo>
                    <a:pt x="803" y="134"/>
                  </a:lnTo>
                  <a:lnTo>
                    <a:pt x="807" y="138"/>
                  </a:lnTo>
                  <a:lnTo>
                    <a:pt x="811" y="142"/>
                  </a:lnTo>
                  <a:lnTo>
                    <a:pt x="820" y="146"/>
                  </a:lnTo>
                  <a:lnTo>
                    <a:pt x="820" y="146"/>
                  </a:lnTo>
                  <a:lnTo>
                    <a:pt x="851" y="156"/>
                  </a:lnTo>
                  <a:lnTo>
                    <a:pt x="856" y="345"/>
                  </a:lnTo>
                  <a:lnTo>
                    <a:pt x="840" y="335"/>
                  </a:lnTo>
                  <a:lnTo>
                    <a:pt x="820" y="356"/>
                  </a:lnTo>
                  <a:lnTo>
                    <a:pt x="784" y="376"/>
                  </a:lnTo>
                  <a:lnTo>
                    <a:pt x="769" y="376"/>
                  </a:lnTo>
                  <a:lnTo>
                    <a:pt x="738" y="376"/>
                  </a:lnTo>
                  <a:lnTo>
                    <a:pt x="697" y="376"/>
                  </a:lnTo>
                  <a:lnTo>
                    <a:pt x="692" y="361"/>
                  </a:lnTo>
                  <a:lnTo>
                    <a:pt x="631" y="361"/>
                  </a:lnTo>
                  <a:lnTo>
                    <a:pt x="631" y="361"/>
                  </a:lnTo>
                  <a:lnTo>
                    <a:pt x="631" y="352"/>
                  </a:lnTo>
                  <a:lnTo>
                    <a:pt x="631" y="345"/>
                  </a:lnTo>
                  <a:lnTo>
                    <a:pt x="631" y="345"/>
                  </a:lnTo>
                  <a:lnTo>
                    <a:pt x="642" y="345"/>
                  </a:lnTo>
                  <a:lnTo>
                    <a:pt x="656" y="345"/>
                  </a:lnTo>
                  <a:lnTo>
                    <a:pt x="656" y="345"/>
                  </a:lnTo>
                  <a:lnTo>
                    <a:pt x="658" y="345"/>
                  </a:lnTo>
                  <a:lnTo>
                    <a:pt x="656" y="343"/>
                  </a:lnTo>
                  <a:lnTo>
                    <a:pt x="651" y="335"/>
                  </a:lnTo>
                  <a:lnTo>
                    <a:pt x="651" y="335"/>
                  </a:lnTo>
                  <a:lnTo>
                    <a:pt x="650" y="331"/>
                  </a:lnTo>
                  <a:lnTo>
                    <a:pt x="650" y="328"/>
                  </a:lnTo>
                  <a:lnTo>
                    <a:pt x="651" y="325"/>
                  </a:lnTo>
                  <a:lnTo>
                    <a:pt x="661" y="320"/>
                  </a:lnTo>
                  <a:lnTo>
                    <a:pt x="661" y="320"/>
                  </a:lnTo>
                  <a:lnTo>
                    <a:pt x="659" y="319"/>
                  </a:lnTo>
                  <a:lnTo>
                    <a:pt x="655" y="316"/>
                  </a:lnTo>
                  <a:lnTo>
                    <a:pt x="651" y="310"/>
                  </a:lnTo>
                  <a:lnTo>
                    <a:pt x="641" y="289"/>
                  </a:lnTo>
                  <a:lnTo>
                    <a:pt x="646" y="284"/>
                  </a:lnTo>
                  <a:lnTo>
                    <a:pt x="646" y="284"/>
                  </a:lnTo>
                  <a:lnTo>
                    <a:pt x="646" y="281"/>
                  </a:lnTo>
                  <a:lnTo>
                    <a:pt x="643" y="276"/>
                  </a:lnTo>
                  <a:lnTo>
                    <a:pt x="638" y="267"/>
                  </a:lnTo>
                  <a:lnTo>
                    <a:pt x="631" y="258"/>
                  </a:lnTo>
                  <a:lnTo>
                    <a:pt x="631" y="258"/>
                  </a:lnTo>
                  <a:lnTo>
                    <a:pt x="620" y="248"/>
                  </a:lnTo>
                  <a:lnTo>
                    <a:pt x="620" y="248"/>
                  </a:lnTo>
                  <a:lnTo>
                    <a:pt x="620" y="248"/>
                  </a:lnTo>
                  <a:lnTo>
                    <a:pt x="626" y="233"/>
                  </a:lnTo>
                  <a:lnTo>
                    <a:pt x="626" y="233"/>
                  </a:lnTo>
                  <a:lnTo>
                    <a:pt x="620" y="233"/>
                  </a:lnTo>
                  <a:lnTo>
                    <a:pt x="615" y="235"/>
                  </a:lnTo>
                  <a:lnTo>
                    <a:pt x="610" y="238"/>
                  </a:lnTo>
                  <a:lnTo>
                    <a:pt x="610" y="238"/>
                  </a:lnTo>
                  <a:lnTo>
                    <a:pt x="606" y="239"/>
                  </a:lnTo>
                  <a:lnTo>
                    <a:pt x="603" y="240"/>
                  </a:lnTo>
                  <a:lnTo>
                    <a:pt x="590" y="242"/>
                  </a:lnTo>
                  <a:lnTo>
                    <a:pt x="574" y="239"/>
                  </a:lnTo>
                  <a:lnTo>
                    <a:pt x="554" y="233"/>
                  </a:lnTo>
                  <a:lnTo>
                    <a:pt x="554" y="233"/>
                  </a:lnTo>
                  <a:lnTo>
                    <a:pt x="545" y="229"/>
                  </a:lnTo>
                  <a:lnTo>
                    <a:pt x="540" y="225"/>
                  </a:lnTo>
                  <a:lnTo>
                    <a:pt x="536" y="222"/>
                  </a:lnTo>
                  <a:lnTo>
                    <a:pt x="533" y="217"/>
                  </a:lnTo>
                  <a:lnTo>
                    <a:pt x="531" y="212"/>
                  </a:lnTo>
                  <a:lnTo>
                    <a:pt x="527" y="205"/>
                  </a:lnTo>
                  <a:lnTo>
                    <a:pt x="519" y="194"/>
                  </a:lnTo>
                  <a:lnTo>
                    <a:pt x="508" y="181"/>
                  </a:lnTo>
                  <a:lnTo>
                    <a:pt x="508" y="181"/>
                  </a:lnTo>
                  <a:lnTo>
                    <a:pt x="495" y="169"/>
                  </a:lnTo>
                  <a:lnTo>
                    <a:pt x="484" y="158"/>
                  </a:lnTo>
                  <a:lnTo>
                    <a:pt x="473" y="151"/>
                  </a:lnTo>
                  <a:lnTo>
                    <a:pt x="464" y="146"/>
                  </a:lnTo>
                  <a:lnTo>
                    <a:pt x="457" y="142"/>
                  </a:lnTo>
                  <a:lnTo>
                    <a:pt x="449" y="139"/>
                  </a:lnTo>
                  <a:lnTo>
                    <a:pt x="436" y="135"/>
                  </a:lnTo>
                  <a:lnTo>
                    <a:pt x="436" y="135"/>
                  </a:lnTo>
                  <a:lnTo>
                    <a:pt x="430" y="134"/>
                  </a:lnTo>
                  <a:lnTo>
                    <a:pt x="423" y="133"/>
                  </a:lnTo>
                  <a:lnTo>
                    <a:pt x="423" y="133"/>
                  </a:lnTo>
                  <a:lnTo>
                    <a:pt x="416" y="130"/>
                  </a:lnTo>
                  <a:lnTo>
                    <a:pt x="416" y="130"/>
                  </a:lnTo>
                  <a:lnTo>
                    <a:pt x="397" y="126"/>
                  </a:lnTo>
                  <a:lnTo>
                    <a:pt x="379" y="125"/>
                  </a:lnTo>
                  <a:lnTo>
                    <a:pt x="365" y="124"/>
                  </a:lnTo>
                  <a:lnTo>
                    <a:pt x="359" y="125"/>
                  </a:lnTo>
                  <a:lnTo>
                    <a:pt x="359" y="125"/>
                  </a:lnTo>
                  <a:lnTo>
                    <a:pt x="356" y="129"/>
                  </a:lnTo>
                  <a:lnTo>
                    <a:pt x="352" y="130"/>
                  </a:lnTo>
                  <a:lnTo>
                    <a:pt x="349" y="130"/>
                  </a:lnTo>
                  <a:lnTo>
                    <a:pt x="349" y="130"/>
                  </a:lnTo>
                  <a:lnTo>
                    <a:pt x="340" y="126"/>
                  </a:lnTo>
                  <a:lnTo>
                    <a:pt x="334" y="125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38" y="147"/>
                  </a:lnTo>
                  <a:lnTo>
                    <a:pt x="334" y="149"/>
                  </a:lnTo>
                  <a:lnTo>
                    <a:pt x="330" y="151"/>
                  </a:lnTo>
                  <a:lnTo>
                    <a:pt x="327" y="149"/>
                  </a:lnTo>
                  <a:lnTo>
                    <a:pt x="324" y="148"/>
                  </a:lnTo>
                  <a:lnTo>
                    <a:pt x="319" y="146"/>
                  </a:lnTo>
                  <a:lnTo>
                    <a:pt x="319" y="146"/>
                  </a:lnTo>
                  <a:lnTo>
                    <a:pt x="307" y="135"/>
                  </a:lnTo>
                  <a:lnTo>
                    <a:pt x="304" y="134"/>
                  </a:lnTo>
                  <a:lnTo>
                    <a:pt x="303" y="135"/>
                  </a:lnTo>
                  <a:lnTo>
                    <a:pt x="303" y="135"/>
                  </a:lnTo>
                  <a:lnTo>
                    <a:pt x="303" y="138"/>
                  </a:lnTo>
                  <a:lnTo>
                    <a:pt x="303" y="140"/>
                  </a:lnTo>
                  <a:lnTo>
                    <a:pt x="304" y="149"/>
                  </a:lnTo>
                  <a:lnTo>
                    <a:pt x="308" y="161"/>
                  </a:lnTo>
                  <a:lnTo>
                    <a:pt x="298" y="161"/>
                  </a:lnTo>
                  <a:lnTo>
                    <a:pt x="298" y="161"/>
                  </a:lnTo>
                  <a:lnTo>
                    <a:pt x="298" y="171"/>
                  </a:lnTo>
                  <a:lnTo>
                    <a:pt x="298" y="178"/>
                  </a:lnTo>
                  <a:lnTo>
                    <a:pt x="298" y="181"/>
                  </a:lnTo>
                  <a:lnTo>
                    <a:pt x="298" y="181"/>
                  </a:lnTo>
                  <a:lnTo>
                    <a:pt x="298" y="185"/>
                  </a:lnTo>
                  <a:lnTo>
                    <a:pt x="298" y="192"/>
                  </a:lnTo>
                  <a:lnTo>
                    <a:pt x="298" y="202"/>
                  </a:lnTo>
                  <a:lnTo>
                    <a:pt x="298" y="202"/>
                  </a:lnTo>
                  <a:lnTo>
                    <a:pt x="297" y="210"/>
                  </a:lnTo>
                  <a:lnTo>
                    <a:pt x="293" y="222"/>
                  </a:lnTo>
                  <a:lnTo>
                    <a:pt x="293" y="222"/>
                  </a:lnTo>
                  <a:lnTo>
                    <a:pt x="289" y="224"/>
                  </a:lnTo>
                  <a:lnTo>
                    <a:pt x="287" y="226"/>
                  </a:lnTo>
                  <a:lnTo>
                    <a:pt x="283" y="231"/>
                  </a:lnTo>
                  <a:lnTo>
                    <a:pt x="280" y="239"/>
                  </a:lnTo>
                  <a:lnTo>
                    <a:pt x="279" y="247"/>
                  </a:lnTo>
                  <a:lnTo>
                    <a:pt x="279" y="266"/>
                  </a:lnTo>
                  <a:lnTo>
                    <a:pt x="278" y="284"/>
                  </a:lnTo>
                  <a:lnTo>
                    <a:pt x="278" y="284"/>
                  </a:lnTo>
                  <a:lnTo>
                    <a:pt x="278" y="293"/>
                  </a:lnTo>
                  <a:lnTo>
                    <a:pt x="278" y="301"/>
                  </a:lnTo>
                  <a:lnTo>
                    <a:pt x="280" y="319"/>
                  </a:lnTo>
                  <a:lnTo>
                    <a:pt x="284" y="334"/>
                  </a:lnTo>
                  <a:lnTo>
                    <a:pt x="288" y="345"/>
                  </a:lnTo>
                  <a:lnTo>
                    <a:pt x="288" y="345"/>
                  </a:lnTo>
                  <a:lnTo>
                    <a:pt x="292" y="353"/>
                  </a:lnTo>
                  <a:lnTo>
                    <a:pt x="297" y="361"/>
                  </a:lnTo>
                  <a:lnTo>
                    <a:pt x="302" y="371"/>
                  </a:lnTo>
                  <a:lnTo>
                    <a:pt x="308" y="386"/>
                  </a:lnTo>
                  <a:lnTo>
                    <a:pt x="308" y="386"/>
                  </a:lnTo>
                  <a:lnTo>
                    <a:pt x="311" y="395"/>
                  </a:lnTo>
                  <a:lnTo>
                    <a:pt x="311" y="404"/>
                  </a:lnTo>
                  <a:lnTo>
                    <a:pt x="311" y="413"/>
                  </a:lnTo>
                  <a:lnTo>
                    <a:pt x="310" y="422"/>
                  </a:lnTo>
                  <a:lnTo>
                    <a:pt x="307" y="436"/>
                  </a:lnTo>
                  <a:lnTo>
                    <a:pt x="303" y="448"/>
                  </a:lnTo>
                  <a:lnTo>
                    <a:pt x="303" y="448"/>
                  </a:lnTo>
                  <a:lnTo>
                    <a:pt x="299" y="461"/>
                  </a:lnTo>
                  <a:lnTo>
                    <a:pt x="297" y="474"/>
                  </a:lnTo>
                  <a:lnTo>
                    <a:pt x="257" y="484"/>
                  </a:lnTo>
                  <a:lnTo>
                    <a:pt x="267" y="494"/>
                  </a:lnTo>
                  <a:lnTo>
                    <a:pt x="267" y="494"/>
                  </a:lnTo>
                  <a:lnTo>
                    <a:pt x="269" y="494"/>
                  </a:lnTo>
                  <a:lnTo>
                    <a:pt x="271" y="495"/>
                  </a:lnTo>
                  <a:lnTo>
                    <a:pt x="272" y="497"/>
                  </a:lnTo>
                  <a:lnTo>
                    <a:pt x="271" y="499"/>
                  </a:lnTo>
                  <a:lnTo>
                    <a:pt x="270" y="502"/>
                  </a:lnTo>
                  <a:lnTo>
                    <a:pt x="267" y="504"/>
                  </a:lnTo>
                  <a:lnTo>
                    <a:pt x="267" y="504"/>
                  </a:lnTo>
                  <a:lnTo>
                    <a:pt x="257" y="515"/>
                  </a:lnTo>
                  <a:lnTo>
                    <a:pt x="242" y="526"/>
                  </a:lnTo>
                  <a:lnTo>
                    <a:pt x="232" y="533"/>
                  </a:lnTo>
                  <a:lnTo>
                    <a:pt x="223" y="536"/>
                  </a:lnTo>
                  <a:lnTo>
                    <a:pt x="212" y="540"/>
                  </a:lnTo>
                  <a:lnTo>
                    <a:pt x="201" y="540"/>
                  </a:lnTo>
                  <a:lnTo>
                    <a:pt x="201" y="540"/>
                  </a:lnTo>
                  <a:lnTo>
                    <a:pt x="191" y="539"/>
                  </a:lnTo>
                  <a:lnTo>
                    <a:pt x="182" y="536"/>
                  </a:lnTo>
                  <a:lnTo>
                    <a:pt x="175" y="534"/>
                  </a:lnTo>
                  <a:lnTo>
                    <a:pt x="169" y="531"/>
                  </a:lnTo>
                  <a:lnTo>
                    <a:pt x="162" y="527"/>
                  </a:lnTo>
                  <a:lnTo>
                    <a:pt x="160" y="525"/>
                  </a:lnTo>
                  <a:lnTo>
                    <a:pt x="155" y="550"/>
                  </a:lnTo>
                  <a:lnTo>
                    <a:pt x="155" y="550"/>
                  </a:lnTo>
                  <a:lnTo>
                    <a:pt x="145" y="540"/>
                  </a:lnTo>
                  <a:lnTo>
                    <a:pt x="134" y="529"/>
                  </a:lnTo>
                  <a:lnTo>
                    <a:pt x="124" y="515"/>
                  </a:lnTo>
                  <a:lnTo>
                    <a:pt x="124" y="515"/>
                  </a:lnTo>
                  <a:lnTo>
                    <a:pt x="111" y="493"/>
                  </a:lnTo>
                  <a:lnTo>
                    <a:pt x="95" y="465"/>
                  </a:lnTo>
                  <a:lnTo>
                    <a:pt x="81" y="440"/>
                  </a:lnTo>
                  <a:lnTo>
                    <a:pt x="73" y="427"/>
                  </a:lnTo>
                  <a:lnTo>
                    <a:pt x="73" y="427"/>
                  </a:lnTo>
                  <a:lnTo>
                    <a:pt x="69" y="421"/>
                  </a:lnTo>
                  <a:lnTo>
                    <a:pt x="64" y="411"/>
                  </a:lnTo>
                  <a:lnTo>
                    <a:pt x="58" y="397"/>
                  </a:lnTo>
                  <a:lnTo>
                    <a:pt x="58" y="397"/>
                  </a:lnTo>
                  <a:lnTo>
                    <a:pt x="56" y="395"/>
                  </a:lnTo>
                  <a:lnTo>
                    <a:pt x="54" y="390"/>
                  </a:lnTo>
                  <a:lnTo>
                    <a:pt x="52" y="388"/>
                  </a:lnTo>
                  <a:lnTo>
                    <a:pt x="52" y="384"/>
                  </a:lnTo>
                  <a:lnTo>
                    <a:pt x="54" y="380"/>
                  </a:lnTo>
                  <a:lnTo>
                    <a:pt x="58" y="376"/>
                  </a:lnTo>
                  <a:lnTo>
                    <a:pt x="58" y="376"/>
                  </a:lnTo>
                  <a:lnTo>
                    <a:pt x="67" y="366"/>
                  </a:lnTo>
                  <a:lnTo>
                    <a:pt x="73" y="354"/>
                  </a:lnTo>
                  <a:lnTo>
                    <a:pt x="75" y="349"/>
                  </a:lnTo>
                  <a:lnTo>
                    <a:pt x="77" y="344"/>
                  </a:lnTo>
                  <a:lnTo>
                    <a:pt x="75" y="342"/>
                  </a:lnTo>
                  <a:lnTo>
                    <a:pt x="73" y="340"/>
                  </a:lnTo>
                  <a:lnTo>
                    <a:pt x="73" y="340"/>
                  </a:lnTo>
                  <a:lnTo>
                    <a:pt x="65" y="342"/>
                  </a:lnTo>
                  <a:lnTo>
                    <a:pt x="59" y="344"/>
                  </a:lnTo>
                  <a:lnTo>
                    <a:pt x="54" y="347"/>
                  </a:lnTo>
                  <a:lnTo>
                    <a:pt x="52" y="347"/>
                  </a:lnTo>
                  <a:lnTo>
                    <a:pt x="52" y="345"/>
                  </a:lnTo>
                  <a:lnTo>
                    <a:pt x="52" y="345"/>
                  </a:lnTo>
                  <a:lnTo>
                    <a:pt x="55" y="333"/>
                  </a:lnTo>
                  <a:lnTo>
                    <a:pt x="58" y="322"/>
                  </a:lnTo>
                  <a:lnTo>
                    <a:pt x="58" y="310"/>
                  </a:lnTo>
                  <a:lnTo>
                    <a:pt x="58" y="310"/>
                  </a:lnTo>
                  <a:lnTo>
                    <a:pt x="58" y="287"/>
                  </a:lnTo>
                  <a:lnTo>
                    <a:pt x="56" y="278"/>
                  </a:lnTo>
                  <a:lnTo>
                    <a:pt x="52" y="269"/>
                  </a:lnTo>
                  <a:lnTo>
                    <a:pt x="52" y="269"/>
                  </a:lnTo>
                  <a:lnTo>
                    <a:pt x="43" y="251"/>
                  </a:lnTo>
                  <a:lnTo>
                    <a:pt x="40" y="246"/>
                  </a:lnTo>
                  <a:lnTo>
                    <a:pt x="38" y="243"/>
                  </a:lnTo>
                  <a:lnTo>
                    <a:pt x="37" y="243"/>
                  </a:lnTo>
                  <a:lnTo>
                    <a:pt x="27" y="243"/>
                  </a:lnTo>
                  <a:lnTo>
                    <a:pt x="27" y="243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2" y="243"/>
                  </a:lnTo>
                  <a:lnTo>
                    <a:pt x="22" y="243"/>
                  </a:lnTo>
                  <a:lnTo>
                    <a:pt x="19" y="248"/>
                  </a:lnTo>
                  <a:lnTo>
                    <a:pt x="18" y="253"/>
                  </a:lnTo>
                  <a:lnTo>
                    <a:pt x="17" y="262"/>
                  </a:lnTo>
                  <a:lnTo>
                    <a:pt x="17" y="271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2" y="279"/>
                  </a:lnTo>
                  <a:lnTo>
                    <a:pt x="8" y="283"/>
                  </a:lnTo>
                  <a:lnTo>
                    <a:pt x="6" y="287"/>
                  </a:lnTo>
                  <a:lnTo>
                    <a:pt x="4" y="294"/>
                  </a:lnTo>
                  <a:lnTo>
                    <a:pt x="3" y="302"/>
                  </a:lnTo>
                  <a:lnTo>
                    <a:pt x="3" y="303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0" y="306"/>
                  </a:lnTo>
                  <a:lnTo>
                    <a:pt x="0" y="308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1" y="333"/>
                  </a:lnTo>
                  <a:lnTo>
                    <a:pt x="1" y="351"/>
                  </a:lnTo>
                  <a:lnTo>
                    <a:pt x="1" y="351"/>
                  </a:lnTo>
                  <a:lnTo>
                    <a:pt x="1" y="374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8"/>
                  </a:lnTo>
                  <a:lnTo>
                    <a:pt x="4" y="404"/>
                  </a:lnTo>
                  <a:lnTo>
                    <a:pt x="6" y="417"/>
                  </a:lnTo>
                  <a:lnTo>
                    <a:pt x="6" y="417"/>
                  </a:lnTo>
                  <a:lnTo>
                    <a:pt x="9" y="421"/>
                  </a:lnTo>
                  <a:lnTo>
                    <a:pt x="12" y="425"/>
                  </a:lnTo>
                  <a:lnTo>
                    <a:pt x="14" y="427"/>
                  </a:lnTo>
                  <a:lnTo>
                    <a:pt x="17" y="433"/>
                  </a:lnTo>
                  <a:lnTo>
                    <a:pt x="17" y="433"/>
                  </a:lnTo>
                  <a:lnTo>
                    <a:pt x="19" y="440"/>
                  </a:lnTo>
                  <a:lnTo>
                    <a:pt x="22" y="451"/>
                  </a:lnTo>
                  <a:lnTo>
                    <a:pt x="26" y="459"/>
                  </a:lnTo>
                  <a:lnTo>
                    <a:pt x="27" y="468"/>
                  </a:lnTo>
                  <a:lnTo>
                    <a:pt x="27" y="468"/>
                  </a:lnTo>
                  <a:lnTo>
                    <a:pt x="31" y="477"/>
                  </a:lnTo>
                  <a:lnTo>
                    <a:pt x="40" y="497"/>
                  </a:lnTo>
                  <a:lnTo>
                    <a:pt x="68" y="548"/>
                  </a:lnTo>
                  <a:lnTo>
                    <a:pt x="114" y="627"/>
                  </a:lnTo>
                  <a:lnTo>
                    <a:pt x="114" y="627"/>
                  </a:lnTo>
                  <a:lnTo>
                    <a:pt x="119" y="634"/>
                  </a:lnTo>
                  <a:lnTo>
                    <a:pt x="124" y="639"/>
                  </a:lnTo>
                  <a:lnTo>
                    <a:pt x="129" y="643"/>
                  </a:lnTo>
                  <a:lnTo>
                    <a:pt x="129" y="643"/>
                  </a:lnTo>
                  <a:lnTo>
                    <a:pt x="133" y="647"/>
                  </a:lnTo>
                  <a:lnTo>
                    <a:pt x="137" y="648"/>
                  </a:lnTo>
                  <a:lnTo>
                    <a:pt x="138" y="648"/>
                  </a:lnTo>
                  <a:lnTo>
                    <a:pt x="139" y="648"/>
                  </a:lnTo>
                  <a:lnTo>
                    <a:pt x="139" y="648"/>
                  </a:lnTo>
                  <a:lnTo>
                    <a:pt x="141" y="648"/>
                  </a:lnTo>
                  <a:lnTo>
                    <a:pt x="141" y="650"/>
                  </a:lnTo>
                  <a:lnTo>
                    <a:pt x="143" y="657"/>
                  </a:lnTo>
                  <a:lnTo>
                    <a:pt x="145" y="668"/>
                  </a:lnTo>
                  <a:lnTo>
                    <a:pt x="145" y="668"/>
                  </a:lnTo>
                  <a:lnTo>
                    <a:pt x="166" y="666"/>
                  </a:lnTo>
                  <a:lnTo>
                    <a:pt x="214" y="662"/>
                  </a:lnTo>
                  <a:lnTo>
                    <a:pt x="238" y="659"/>
                  </a:lnTo>
                  <a:lnTo>
                    <a:pt x="261" y="659"/>
                  </a:lnTo>
                  <a:lnTo>
                    <a:pt x="276" y="661"/>
                  </a:lnTo>
                  <a:lnTo>
                    <a:pt x="281" y="662"/>
                  </a:lnTo>
                  <a:lnTo>
                    <a:pt x="283" y="663"/>
                  </a:lnTo>
                  <a:lnTo>
                    <a:pt x="283" y="663"/>
                  </a:lnTo>
                  <a:lnTo>
                    <a:pt x="288" y="673"/>
                  </a:lnTo>
                  <a:lnTo>
                    <a:pt x="298" y="693"/>
                  </a:lnTo>
                  <a:lnTo>
                    <a:pt x="331" y="746"/>
                  </a:lnTo>
                  <a:lnTo>
                    <a:pt x="380" y="822"/>
                  </a:lnTo>
                  <a:lnTo>
                    <a:pt x="395" y="873"/>
                  </a:lnTo>
                  <a:lnTo>
                    <a:pt x="390" y="950"/>
                  </a:lnTo>
                  <a:lnTo>
                    <a:pt x="404" y="950"/>
                  </a:lnTo>
                  <a:lnTo>
                    <a:pt x="404" y="950"/>
                  </a:lnTo>
                  <a:lnTo>
                    <a:pt x="397" y="1013"/>
                  </a:lnTo>
                  <a:lnTo>
                    <a:pt x="391" y="1048"/>
                  </a:lnTo>
                  <a:lnTo>
                    <a:pt x="385" y="1078"/>
                  </a:lnTo>
                  <a:lnTo>
                    <a:pt x="385" y="1078"/>
                  </a:lnTo>
                  <a:lnTo>
                    <a:pt x="383" y="1090"/>
                  </a:lnTo>
                  <a:lnTo>
                    <a:pt x="381" y="1104"/>
                  </a:lnTo>
                  <a:lnTo>
                    <a:pt x="377" y="1141"/>
                  </a:lnTo>
                  <a:lnTo>
                    <a:pt x="375" y="1185"/>
                  </a:lnTo>
                  <a:lnTo>
                    <a:pt x="374" y="1232"/>
                  </a:lnTo>
                  <a:lnTo>
                    <a:pt x="371" y="1314"/>
                  </a:lnTo>
                  <a:lnTo>
                    <a:pt x="370" y="1350"/>
                  </a:lnTo>
                  <a:lnTo>
                    <a:pt x="370" y="1350"/>
                  </a:lnTo>
                  <a:lnTo>
                    <a:pt x="400" y="1361"/>
                  </a:lnTo>
                  <a:lnTo>
                    <a:pt x="431" y="1370"/>
                  </a:lnTo>
                  <a:lnTo>
                    <a:pt x="466" y="1379"/>
                  </a:lnTo>
                  <a:lnTo>
                    <a:pt x="466" y="1379"/>
                  </a:lnTo>
                  <a:lnTo>
                    <a:pt x="472" y="1463"/>
                  </a:lnTo>
                  <a:lnTo>
                    <a:pt x="472" y="1463"/>
                  </a:lnTo>
                  <a:lnTo>
                    <a:pt x="475" y="1472"/>
                  </a:lnTo>
                  <a:lnTo>
                    <a:pt x="480" y="1486"/>
                  </a:lnTo>
                  <a:lnTo>
                    <a:pt x="498" y="1528"/>
                  </a:lnTo>
                  <a:lnTo>
                    <a:pt x="523" y="1582"/>
                  </a:lnTo>
                  <a:lnTo>
                    <a:pt x="551" y="1643"/>
                  </a:lnTo>
                  <a:lnTo>
                    <a:pt x="606" y="1753"/>
                  </a:lnTo>
                  <a:lnTo>
                    <a:pt x="624" y="1791"/>
                  </a:lnTo>
                  <a:lnTo>
                    <a:pt x="631" y="1806"/>
                  </a:lnTo>
                  <a:lnTo>
                    <a:pt x="631" y="1806"/>
                  </a:lnTo>
                  <a:lnTo>
                    <a:pt x="631" y="1815"/>
                  </a:lnTo>
                  <a:lnTo>
                    <a:pt x="629" y="1820"/>
                  </a:lnTo>
                  <a:lnTo>
                    <a:pt x="631" y="1826"/>
                  </a:lnTo>
                  <a:lnTo>
                    <a:pt x="631" y="1826"/>
                  </a:lnTo>
                  <a:lnTo>
                    <a:pt x="633" y="1841"/>
                  </a:lnTo>
                  <a:lnTo>
                    <a:pt x="633" y="1847"/>
                  </a:lnTo>
                  <a:lnTo>
                    <a:pt x="633" y="1850"/>
                  </a:lnTo>
                  <a:lnTo>
                    <a:pt x="631" y="1852"/>
                  </a:lnTo>
                  <a:lnTo>
                    <a:pt x="631" y="1852"/>
                  </a:lnTo>
                  <a:lnTo>
                    <a:pt x="582" y="1889"/>
                  </a:lnTo>
                  <a:lnTo>
                    <a:pt x="550" y="1912"/>
                  </a:lnTo>
                  <a:lnTo>
                    <a:pt x="533" y="1924"/>
                  </a:lnTo>
                  <a:lnTo>
                    <a:pt x="533" y="1924"/>
                  </a:lnTo>
                  <a:lnTo>
                    <a:pt x="514" y="1932"/>
                  </a:lnTo>
                  <a:lnTo>
                    <a:pt x="503" y="1938"/>
                  </a:lnTo>
                  <a:lnTo>
                    <a:pt x="499" y="1942"/>
                  </a:lnTo>
                  <a:lnTo>
                    <a:pt x="498" y="1944"/>
                  </a:lnTo>
                  <a:lnTo>
                    <a:pt x="498" y="1944"/>
                  </a:lnTo>
                  <a:lnTo>
                    <a:pt x="498" y="1952"/>
                  </a:lnTo>
                  <a:lnTo>
                    <a:pt x="499" y="1964"/>
                  </a:lnTo>
                  <a:lnTo>
                    <a:pt x="500" y="1974"/>
                  </a:lnTo>
                  <a:lnTo>
                    <a:pt x="503" y="1980"/>
                  </a:lnTo>
                  <a:lnTo>
                    <a:pt x="503" y="1980"/>
                  </a:lnTo>
                  <a:lnTo>
                    <a:pt x="507" y="1981"/>
                  </a:lnTo>
                  <a:lnTo>
                    <a:pt x="514" y="1980"/>
                  </a:lnTo>
                  <a:lnTo>
                    <a:pt x="537" y="1979"/>
                  </a:lnTo>
                  <a:lnTo>
                    <a:pt x="560" y="1974"/>
                  </a:lnTo>
                  <a:lnTo>
                    <a:pt x="569" y="1973"/>
                  </a:lnTo>
                  <a:lnTo>
                    <a:pt x="574" y="1970"/>
                  </a:lnTo>
                  <a:lnTo>
                    <a:pt x="574" y="1970"/>
                  </a:lnTo>
                  <a:lnTo>
                    <a:pt x="590" y="1962"/>
                  </a:lnTo>
                  <a:lnTo>
                    <a:pt x="617" y="1949"/>
                  </a:lnTo>
                  <a:lnTo>
                    <a:pt x="643" y="1939"/>
                  </a:lnTo>
                  <a:lnTo>
                    <a:pt x="655" y="1935"/>
                  </a:lnTo>
                  <a:lnTo>
                    <a:pt x="661" y="1934"/>
                  </a:lnTo>
                  <a:lnTo>
                    <a:pt x="661" y="1934"/>
                  </a:lnTo>
                  <a:lnTo>
                    <a:pt x="700" y="1934"/>
                  </a:lnTo>
                  <a:lnTo>
                    <a:pt x="720" y="1933"/>
                  </a:lnTo>
                  <a:lnTo>
                    <a:pt x="728" y="1932"/>
                  </a:lnTo>
                  <a:lnTo>
                    <a:pt x="733" y="1929"/>
                  </a:lnTo>
                  <a:lnTo>
                    <a:pt x="733" y="1929"/>
                  </a:lnTo>
                  <a:lnTo>
                    <a:pt x="743" y="1920"/>
                  </a:lnTo>
                  <a:lnTo>
                    <a:pt x="746" y="1916"/>
                  </a:lnTo>
                  <a:lnTo>
                    <a:pt x="748" y="1914"/>
                  </a:lnTo>
                  <a:lnTo>
                    <a:pt x="748" y="1914"/>
                  </a:lnTo>
                  <a:lnTo>
                    <a:pt x="751" y="1898"/>
                  </a:lnTo>
                  <a:lnTo>
                    <a:pt x="753" y="1883"/>
                  </a:lnTo>
                  <a:lnTo>
                    <a:pt x="753" y="1883"/>
                  </a:lnTo>
                  <a:lnTo>
                    <a:pt x="751" y="1873"/>
                  </a:lnTo>
                  <a:lnTo>
                    <a:pt x="743" y="1855"/>
                  </a:lnTo>
                  <a:lnTo>
                    <a:pt x="733" y="1832"/>
                  </a:lnTo>
                  <a:lnTo>
                    <a:pt x="718" y="1816"/>
                  </a:lnTo>
                  <a:lnTo>
                    <a:pt x="718" y="1816"/>
                  </a:lnTo>
                  <a:lnTo>
                    <a:pt x="697" y="1753"/>
                  </a:lnTo>
                  <a:lnTo>
                    <a:pt x="683" y="1706"/>
                  </a:lnTo>
                  <a:lnTo>
                    <a:pt x="678" y="1688"/>
                  </a:lnTo>
                  <a:lnTo>
                    <a:pt x="677" y="1678"/>
                  </a:lnTo>
                  <a:lnTo>
                    <a:pt x="677" y="1678"/>
                  </a:lnTo>
                  <a:lnTo>
                    <a:pt x="675" y="1661"/>
                  </a:lnTo>
                  <a:lnTo>
                    <a:pt x="672" y="1639"/>
                  </a:lnTo>
                  <a:lnTo>
                    <a:pt x="661" y="1591"/>
                  </a:lnTo>
                  <a:lnTo>
                    <a:pt x="661" y="1591"/>
                  </a:lnTo>
                  <a:lnTo>
                    <a:pt x="659" y="1579"/>
                  </a:lnTo>
                  <a:lnTo>
                    <a:pt x="655" y="1569"/>
                  </a:lnTo>
                  <a:lnTo>
                    <a:pt x="646" y="1548"/>
                  </a:lnTo>
                  <a:lnTo>
                    <a:pt x="637" y="1531"/>
                  </a:lnTo>
                  <a:lnTo>
                    <a:pt x="633" y="1522"/>
                  </a:lnTo>
                  <a:lnTo>
                    <a:pt x="631" y="1514"/>
                  </a:lnTo>
                  <a:lnTo>
                    <a:pt x="631" y="1514"/>
                  </a:lnTo>
                  <a:lnTo>
                    <a:pt x="628" y="1506"/>
                  </a:lnTo>
                  <a:lnTo>
                    <a:pt x="624" y="1497"/>
                  </a:lnTo>
                  <a:lnTo>
                    <a:pt x="617" y="1479"/>
                  </a:lnTo>
                  <a:lnTo>
                    <a:pt x="609" y="1465"/>
                  </a:lnTo>
                  <a:lnTo>
                    <a:pt x="605" y="1457"/>
                  </a:lnTo>
                  <a:lnTo>
                    <a:pt x="608" y="1376"/>
                  </a:lnTo>
                  <a:lnTo>
                    <a:pt x="608" y="1376"/>
                  </a:lnTo>
                  <a:lnTo>
                    <a:pt x="617" y="1370"/>
                  </a:lnTo>
                  <a:lnTo>
                    <a:pt x="626" y="1365"/>
                  </a:lnTo>
                  <a:lnTo>
                    <a:pt x="626" y="1365"/>
                  </a:lnTo>
                  <a:lnTo>
                    <a:pt x="646" y="1350"/>
                  </a:lnTo>
                  <a:lnTo>
                    <a:pt x="665" y="1335"/>
                  </a:lnTo>
                  <a:lnTo>
                    <a:pt x="686" y="1318"/>
                  </a:lnTo>
                  <a:lnTo>
                    <a:pt x="697" y="1309"/>
                  </a:lnTo>
                  <a:lnTo>
                    <a:pt x="710" y="1301"/>
                  </a:lnTo>
                  <a:lnTo>
                    <a:pt x="710" y="1301"/>
                  </a:lnTo>
                  <a:lnTo>
                    <a:pt x="716" y="1320"/>
                  </a:lnTo>
                  <a:lnTo>
                    <a:pt x="724" y="1340"/>
                  </a:lnTo>
                  <a:lnTo>
                    <a:pt x="728" y="1349"/>
                  </a:lnTo>
                  <a:lnTo>
                    <a:pt x="733" y="1358"/>
                  </a:lnTo>
                  <a:lnTo>
                    <a:pt x="738" y="1365"/>
                  </a:lnTo>
                  <a:lnTo>
                    <a:pt x="743" y="1370"/>
                  </a:lnTo>
                  <a:lnTo>
                    <a:pt x="743" y="1370"/>
                  </a:lnTo>
                  <a:lnTo>
                    <a:pt x="752" y="1377"/>
                  </a:lnTo>
                  <a:lnTo>
                    <a:pt x="762" y="1383"/>
                  </a:lnTo>
                  <a:lnTo>
                    <a:pt x="773" y="1387"/>
                  </a:lnTo>
                  <a:lnTo>
                    <a:pt x="784" y="1391"/>
                  </a:lnTo>
                  <a:lnTo>
                    <a:pt x="796" y="1392"/>
                  </a:lnTo>
                  <a:lnTo>
                    <a:pt x="806" y="1392"/>
                  </a:lnTo>
                  <a:lnTo>
                    <a:pt x="816" y="1390"/>
                  </a:lnTo>
                  <a:lnTo>
                    <a:pt x="825" y="1386"/>
                  </a:lnTo>
                  <a:lnTo>
                    <a:pt x="825" y="1386"/>
                  </a:lnTo>
                  <a:lnTo>
                    <a:pt x="835" y="1378"/>
                  </a:lnTo>
                  <a:lnTo>
                    <a:pt x="849" y="1365"/>
                  </a:lnTo>
                  <a:lnTo>
                    <a:pt x="881" y="1335"/>
                  </a:lnTo>
                  <a:lnTo>
                    <a:pt x="922" y="1294"/>
                  </a:lnTo>
                  <a:lnTo>
                    <a:pt x="922" y="1294"/>
                  </a:lnTo>
                  <a:lnTo>
                    <a:pt x="938" y="1309"/>
                  </a:lnTo>
                  <a:lnTo>
                    <a:pt x="953" y="1326"/>
                  </a:lnTo>
                  <a:lnTo>
                    <a:pt x="972" y="1342"/>
                  </a:lnTo>
                  <a:lnTo>
                    <a:pt x="994" y="1359"/>
                  </a:lnTo>
                  <a:lnTo>
                    <a:pt x="1004" y="1367"/>
                  </a:lnTo>
                  <a:lnTo>
                    <a:pt x="1013" y="1372"/>
                  </a:lnTo>
                  <a:lnTo>
                    <a:pt x="1023" y="1377"/>
                  </a:lnTo>
                  <a:lnTo>
                    <a:pt x="1031" y="1378"/>
                  </a:lnTo>
                  <a:lnTo>
                    <a:pt x="1039" y="1378"/>
                  </a:lnTo>
                  <a:lnTo>
                    <a:pt x="1043" y="1377"/>
                  </a:lnTo>
                  <a:lnTo>
                    <a:pt x="1045" y="1376"/>
                  </a:lnTo>
                  <a:lnTo>
                    <a:pt x="1045" y="1376"/>
                  </a:lnTo>
                  <a:lnTo>
                    <a:pt x="1055" y="1367"/>
                  </a:lnTo>
                  <a:lnTo>
                    <a:pt x="1063" y="1356"/>
                  </a:lnTo>
                  <a:lnTo>
                    <a:pt x="1069" y="1346"/>
                  </a:lnTo>
                  <a:lnTo>
                    <a:pt x="1075" y="1335"/>
                  </a:lnTo>
                  <a:lnTo>
                    <a:pt x="1077" y="1324"/>
                  </a:lnTo>
                  <a:lnTo>
                    <a:pt x="1078" y="1315"/>
                  </a:lnTo>
                  <a:lnTo>
                    <a:pt x="1077" y="1306"/>
                  </a:lnTo>
                  <a:lnTo>
                    <a:pt x="1076" y="1299"/>
                  </a:lnTo>
                  <a:lnTo>
                    <a:pt x="1076" y="1299"/>
                  </a:lnTo>
                  <a:lnTo>
                    <a:pt x="1075" y="1292"/>
                  </a:lnTo>
                  <a:lnTo>
                    <a:pt x="1073" y="1288"/>
                  </a:lnTo>
                  <a:lnTo>
                    <a:pt x="1072" y="1283"/>
                  </a:lnTo>
                  <a:lnTo>
                    <a:pt x="1071" y="1279"/>
                  </a:lnTo>
                  <a:lnTo>
                    <a:pt x="1068" y="1276"/>
                  </a:lnTo>
                  <a:lnTo>
                    <a:pt x="1063" y="1270"/>
                  </a:lnTo>
                  <a:lnTo>
                    <a:pt x="1055" y="1264"/>
                  </a:lnTo>
                  <a:lnTo>
                    <a:pt x="1045" y="1258"/>
                  </a:lnTo>
                  <a:lnTo>
                    <a:pt x="1045" y="1258"/>
                  </a:lnTo>
                  <a:lnTo>
                    <a:pt x="1012" y="1236"/>
                  </a:lnTo>
                  <a:lnTo>
                    <a:pt x="1003" y="1229"/>
                  </a:lnTo>
                  <a:lnTo>
                    <a:pt x="994" y="1222"/>
                  </a:lnTo>
                  <a:lnTo>
                    <a:pt x="994" y="1222"/>
                  </a:lnTo>
                  <a:lnTo>
                    <a:pt x="982" y="1212"/>
                  </a:lnTo>
                  <a:lnTo>
                    <a:pt x="972" y="1199"/>
                  </a:lnTo>
                  <a:lnTo>
                    <a:pt x="961" y="1188"/>
                  </a:lnTo>
                  <a:lnTo>
                    <a:pt x="953" y="1181"/>
                  </a:lnTo>
                  <a:lnTo>
                    <a:pt x="953" y="1181"/>
                  </a:lnTo>
                  <a:lnTo>
                    <a:pt x="951" y="1178"/>
                  </a:lnTo>
                  <a:lnTo>
                    <a:pt x="949" y="1176"/>
                  </a:lnTo>
                  <a:lnTo>
                    <a:pt x="949" y="1173"/>
                  </a:lnTo>
                  <a:lnTo>
                    <a:pt x="948" y="1171"/>
                  </a:lnTo>
                  <a:lnTo>
                    <a:pt x="947" y="1169"/>
                  </a:lnTo>
                  <a:lnTo>
                    <a:pt x="943" y="1167"/>
                  </a:lnTo>
                  <a:lnTo>
                    <a:pt x="938" y="1165"/>
                  </a:lnTo>
                  <a:lnTo>
                    <a:pt x="938" y="1165"/>
                  </a:lnTo>
                  <a:lnTo>
                    <a:pt x="926" y="1163"/>
                  </a:lnTo>
                  <a:lnTo>
                    <a:pt x="913" y="1162"/>
                  </a:lnTo>
                  <a:lnTo>
                    <a:pt x="889" y="1160"/>
                  </a:lnTo>
                  <a:lnTo>
                    <a:pt x="889" y="1160"/>
                  </a:lnTo>
                  <a:close/>
                  <a:moveTo>
                    <a:pt x="902" y="1124"/>
                  </a:moveTo>
                  <a:lnTo>
                    <a:pt x="901" y="1130"/>
                  </a:lnTo>
                  <a:lnTo>
                    <a:pt x="901" y="1130"/>
                  </a:lnTo>
                  <a:lnTo>
                    <a:pt x="901" y="1131"/>
                  </a:lnTo>
                  <a:lnTo>
                    <a:pt x="902" y="1130"/>
                  </a:lnTo>
                  <a:lnTo>
                    <a:pt x="902" y="1128"/>
                  </a:lnTo>
                  <a:lnTo>
                    <a:pt x="902" y="1124"/>
                  </a:lnTo>
                  <a:lnTo>
                    <a:pt x="902" y="11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A19FF7F1-A861-B021-2EDB-487456B00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00" y="838200"/>
              <a:ext cx="341313" cy="276225"/>
            </a:xfrm>
            <a:custGeom>
              <a:avLst/>
              <a:gdLst>
                <a:gd name="T0" fmla="*/ 46 w 215"/>
                <a:gd name="T1" fmla="*/ 25 h 174"/>
                <a:gd name="T2" fmla="*/ 22 w 215"/>
                <a:gd name="T3" fmla="*/ 65 h 174"/>
                <a:gd name="T4" fmla="*/ 1 w 215"/>
                <a:gd name="T5" fmla="*/ 106 h 174"/>
                <a:gd name="T6" fmla="*/ 0 w 215"/>
                <a:gd name="T7" fmla="*/ 113 h 174"/>
                <a:gd name="T8" fmla="*/ 1 w 215"/>
                <a:gd name="T9" fmla="*/ 116 h 174"/>
                <a:gd name="T10" fmla="*/ 12 w 215"/>
                <a:gd name="T11" fmla="*/ 125 h 174"/>
                <a:gd name="T12" fmla="*/ 26 w 215"/>
                <a:gd name="T13" fmla="*/ 133 h 174"/>
                <a:gd name="T14" fmla="*/ 32 w 215"/>
                <a:gd name="T15" fmla="*/ 136 h 174"/>
                <a:gd name="T16" fmla="*/ 42 w 215"/>
                <a:gd name="T17" fmla="*/ 136 h 174"/>
                <a:gd name="T18" fmla="*/ 46 w 215"/>
                <a:gd name="T19" fmla="*/ 133 h 174"/>
                <a:gd name="T20" fmla="*/ 51 w 215"/>
                <a:gd name="T21" fmla="*/ 119 h 174"/>
                <a:gd name="T22" fmla="*/ 72 w 215"/>
                <a:gd name="T23" fmla="*/ 51 h 174"/>
                <a:gd name="T24" fmla="*/ 65 w 215"/>
                <a:gd name="T25" fmla="*/ 98 h 174"/>
                <a:gd name="T26" fmla="*/ 56 w 215"/>
                <a:gd name="T27" fmla="*/ 154 h 174"/>
                <a:gd name="T28" fmla="*/ 55 w 215"/>
                <a:gd name="T29" fmla="*/ 160 h 174"/>
                <a:gd name="T30" fmla="*/ 56 w 215"/>
                <a:gd name="T31" fmla="*/ 174 h 174"/>
                <a:gd name="T32" fmla="*/ 69 w 215"/>
                <a:gd name="T33" fmla="*/ 174 h 174"/>
                <a:gd name="T34" fmla="*/ 86 w 215"/>
                <a:gd name="T35" fmla="*/ 172 h 174"/>
                <a:gd name="T36" fmla="*/ 92 w 215"/>
                <a:gd name="T37" fmla="*/ 169 h 174"/>
                <a:gd name="T38" fmla="*/ 109 w 215"/>
                <a:gd name="T39" fmla="*/ 159 h 174"/>
                <a:gd name="T40" fmla="*/ 113 w 215"/>
                <a:gd name="T41" fmla="*/ 154 h 174"/>
                <a:gd name="T42" fmla="*/ 113 w 215"/>
                <a:gd name="T43" fmla="*/ 155 h 174"/>
                <a:gd name="T44" fmla="*/ 115 w 215"/>
                <a:gd name="T45" fmla="*/ 159 h 174"/>
                <a:gd name="T46" fmla="*/ 120 w 215"/>
                <a:gd name="T47" fmla="*/ 161 h 174"/>
                <a:gd name="T48" fmla="*/ 133 w 215"/>
                <a:gd name="T49" fmla="*/ 159 h 174"/>
                <a:gd name="T50" fmla="*/ 149 w 215"/>
                <a:gd name="T51" fmla="*/ 155 h 174"/>
                <a:gd name="T52" fmla="*/ 163 w 215"/>
                <a:gd name="T53" fmla="*/ 148 h 174"/>
                <a:gd name="T54" fmla="*/ 165 w 215"/>
                <a:gd name="T55" fmla="*/ 139 h 174"/>
                <a:gd name="T56" fmla="*/ 164 w 215"/>
                <a:gd name="T57" fmla="*/ 133 h 174"/>
                <a:gd name="T58" fmla="*/ 147 w 215"/>
                <a:gd name="T59" fmla="*/ 88 h 174"/>
                <a:gd name="T60" fmla="*/ 132 w 215"/>
                <a:gd name="T61" fmla="*/ 57 h 174"/>
                <a:gd name="T62" fmla="*/ 128 w 215"/>
                <a:gd name="T63" fmla="*/ 51 h 174"/>
                <a:gd name="T64" fmla="*/ 111 w 215"/>
                <a:gd name="T65" fmla="*/ 33 h 174"/>
                <a:gd name="T66" fmla="*/ 103 w 215"/>
                <a:gd name="T67" fmla="*/ 25 h 174"/>
                <a:gd name="T68" fmla="*/ 137 w 215"/>
                <a:gd name="T69" fmla="*/ 55 h 174"/>
                <a:gd name="T70" fmla="*/ 163 w 215"/>
                <a:gd name="T71" fmla="*/ 73 h 174"/>
                <a:gd name="T72" fmla="*/ 177 w 215"/>
                <a:gd name="T73" fmla="*/ 78 h 174"/>
                <a:gd name="T74" fmla="*/ 179 w 215"/>
                <a:gd name="T75" fmla="*/ 77 h 174"/>
                <a:gd name="T76" fmla="*/ 190 w 215"/>
                <a:gd name="T77" fmla="*/ 63 h 174"/>
                <a:gd name="T78" fmla="*/ 215 w 215"/>
                <a:gd name="T79" fmla="*/ 10 h 174"/>
                <a:gd name="T80" fmla="*/ 215 w 215"/>
                <a:gd name="T81" fmla="*/ 9 h 174"/>
                <a:gd name="T82" fmla="*/ 213 w 215"/>
                <a:gd name="T83" fmla="*/ 5 h 174"/>
                <a:gd name="T84" fmla="*/ 201 w 215"/>
                <a:gd name="T85" fmla="*/ 2 h 174"/>
                <a:gd name="T86" fmla="*/ 179 w 215"/>
                <a:gd name="T87" fmla="*/ 0 h 174"/>
                <a:gd name="T88" fmla="*/ 111 w 215"/>
                <a:gd name="T89" fmla="*/ 0 h 174"/>
                <a:gd name="T90" fmla="*/ 72 w 215"/>
                <a:gd name="T91" fmla="*/ 0 h 174"/>
                <a:gd name="T92" fmla="*/ 58 w 215"/>
                <a:gd name="T93" fmla="*/ 13 h 174"/>
                <a:gd name="T94" fmla="*/ 46 w 215"/>
                <a:gd name="T95" fmla="*/ 2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5" h="174">
                  <a:moveTo>
                    <a:pt x="46" y="25"/>
                  </a:moveTo>
                  <a:lnTo>
                    <a:pt x="46" y="25"/>
                  </a:lnTo>
                  <a:lnTo>
                    <a:pt x="39" y="37"/>
                  </a:lnTo>
                  <a:lnTo>
                    <a:pt x="22" y="65"/>
                  </a:lnTo>
                  <a:lnTo>
                    <a:pt x="5" y="95"/>
                  </a:lnTo>
                  <a:lnTo>
                    <a:pt x="1" y="106"/>
                  </a:lnTo>
                  <a:lnTo>
                    <a:pt x="0" y="110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5" y="119"/>
                  </a:lnTo>
                  <a:lnTo>
                    <a:pt x="12" y="125"/>
                  </a:lnTo>
                  <a:lnTo>
                    <a:pt x="19" y="129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32" y="136"/>
                  </a:lnTo>
                  <a:lnTo>
                    <a:pt x="37" y="136"/>
                  </a:lnTo>
                  <a:lnTo>
                    <a:pt x="42" y="136"/>
                  </a:lnTo>
                  <a:lnTo>
                    <a:pt x="46" y="133"/>
                  </a:lnTo>
                  <a:lnTo>
                    <a:pt x="46" y="133"/>
                  </a:lnTo>
                  <a:lnTo>
                    <a:pt x="49" y="128"/>
                  </a:lnTo>
                  <a:lnTo>
                    <a:pt x="51" y="119"/>
                  </a:lnTo>
                  <a:lnTo>
                    <a:pt x="60" y="9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65" y="98"/>
                  </a:lnTo>
                  <a:lnTo>
                    <a:pt x="60" y="133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5" y="160"/>
                  </a:lnTo>
                  <a:lnTo>
                    <a:pt x="55" y="168"/>
                  </a:lnTo>
                  <a:lnTo>
                    <a:pt x="56" y="174"/>
                  </a:lnTo>
                  <a:lnTo>
                    <a:pt x="56" y="174"/>
                  </a:lnTo>
                  <a:lnTo>
                    <a:pt x="69" y="174"/>
                  </a:lnTo>
                  <a:lnTo>
                    <a:pt x="81" y="173"/>
                  </a:lnTo>
                  <a:lnTo>
                    <a:pt x="86" y="172"/>
                  </a:lnTo>
                  <a:lnTo>
                    <a:pt x="92" y="169"/>
                  </a:lnTo>
                  <a:lnTo>
                    <a:pt x="92" y="169"/>
                  </a:lnTo>
                  <a:lnTo>
                    <a:pt x="103" y="164"/>
                  </a:lnTo>
                  <a:lnTo>
                    <a:pt x="109" y="159"/>
                  </a:lnTo>
                  <a:lnTo>
                    <a:pt x="111" y="156"/>
                  </a:lnTo>
                  <a:lnTo>
                    <a:pt x="113" y="154"/>
                  </a:lnTo>
                  <a:lnTo>
                    <a:pt x="113" y="154"/>
                  </a:lnTo>
                  <a:lnTo>
                    <a:pt x="113" y="155"/>
                  </a:lnTo>
                  <a:lnTo>
                    <a:pt x="114" y="157"/>
                  </a:lnTo>
                  <a:lnTo>
                    <a:pt x="115" y="159"/>
                  </a:lnTo>
                  <a:lnTo>
                    <a:pt x="117" y="160"/>
                  </a:lnTo>
                  <a:lnTo>
                    <a:pt x="120" y="161"/>
                  </a:lnTo>
                  <a:lnTo>
                    <a:pt x="126" y="161"/>
                  </a:lnTo>
                  <a:lnTo>
                    <a:pt x="133" y="159"/>
                  </a:lnTo>
                  <a:lnTo>
                    <a:pt x="133" y="159"/>
                  </a:lnTo>
                  <a:lnTo>
                    <a:pt x="149" y="155"/>
                  </a:lnTo>
                  <a:lnTo>
                    <a:pt x="159" y="151"/>
                  </a:lnTo>
                  <a:lnTo>
                    <a:pt x="163" y="148"/>
                  </a:lnTo>
                  <a:lnTo>
                    <a:pt x="165" y="145"/>
                  </a:lnTo>
                  <a:lnTo>
                    <a:pt x="165" y="139"/>
                  </a:lnTo>
                  <a:lnTo>
                    <a:pt x="164" y="133"/>
                  </a:lnTo>
                  <a:lnTo>
                    <a:pt x="164" y="133"/>
                  </a:lnTo>
                  <a:lnTo>
                    <a:pt x="158" y="113"/>
                  </a:lnTo>
                  <a:lnTo>
                    <a:pt x="147" y="88"/>
                  </a:lnTo>
                  <a:lnTo>
                    <a:pt x="137" y="66"/>
                  </a:lnTo>
                  <a:lnTo>
                    <a:pt x="132" y="57"/>
                  </a:lnTo>
                  <a:lnTo>
                    <a:pt x="128" y="51"/>
                  </a:lnTo>
                  <a:lnTo>
                    <a:pt x="128" y="51"/>
                  </a:lnTo>
                  <a:lnTo>
                    <a:pt x="120" y="42"/>
                  </a:lnTo>
                  <a:lnTo>
                    <a:pt x="111" y="33"/>
                  </a:lnTo>
                  <a:lnTo>
                    <a:pt x="103" y="25"/>
                  </a:lnTo>
                  <a:lnTo>
                    <a:pt x="103" y="25"/>
                  </a:lnTo>
                  <a:lnTo>
                    <a:pt x="113" y="34"/>
                  </a:lnTo>
                  <a:lnTo>
                    <a:pt x="137" y="55"/>
                  </a:lnTo>
                  <a:lnTo>
                    <a:pt x="151" y="64"/>
                  </a:lnTo>
                  <a:lnTo>
                    <a:pt x="163" y="73"/>
                  </a:lnTo>
                  <a:lnTo>
                    <a:pt x="173" y="77"/>
                  </a:lnTo>
                  <a:lnTo>
                    <a:pt x="177" y="78"/>
                  </a:lnTo>
                  <a:lnTo>
                    <a:pt x="179" y="77"/>
                  </a:lnTo>
                  <a:lnTo>
                    <a:pt x="179" y="77"/>
                  </a:lnTo>
                  <a:lnTo>
                    <a:pt x="184" y="72"/>
                  </a:lnTo>
                  <a:lnTo>
                    <a:pt x="190" y="63"/>
                  </a:lnTo>
                  <a:lnTo>
                    <a:pt x="201" y="40"/>
                  </a:lnTo>
                  <a:lnTo>
                    <a:pt x="215" y="10"/>
                  </a:lnTo>
                  <a:lnTo>
                    <a:pt x="215" y="10"/>
                  </a:lnTo>
                  <a:lnTo>
                    <a:pt x="215" y="9"/>
                  </a:lnTo>
                  <a:lnTo>
                    <a:pt x="214" y="8"/>
                  </a:lnTo>
                  <a:lnTo>
                    <a:pt x="213" y="5"/>
                  </a:lnTo>
                  <a:lnTo>
                    <a:pt x="207" y="4"/>
                  </a:lnTo>
                  <a:lnTo>
                    <a:pt x="201" y="2"/>
                  </a:lnTo>
                  <a:lnTo>
                    <a:pt x="192" y="1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11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67" y="4"/>
                  </a:lnTo>
                  <a:lnTo>
                    <a:pt x="58" y="13"/>
                  </a:lnTo>
                  <a:lnTo>
                    <a:pt x="46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BFDA993-788E-DF2E-BA96-A053CD517617}"/>
              </a:ext>
            </a:extLst>
          </p:cNvPr>
          <p:cNvGrpSpPr/>
          <p:nvPr/>
        </p:nvGrpSpPr>
        <p:grpSpPr>
          <a:xfrm>
            <a:off x="7320579" y="985876"/>
            <a:ext cx="1013896" cy="2460586"/>
            <a:chOff x="309563" y="3489325"/>
            <a:chExt cx="1193800" cy="2897188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C0112554-471A-CAEB-A7F8-2970415E1D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3" y="3489325"/>
              <a:ext cx="1193800" cy="2897188"/>
            </a:xfrm>
            <a:custGeom>
              <a:avLst/>
              <a:gdLst>
                <a:gd name="T0" fmla="*/ 128 w 752"/>
                <a:gd name="T1" fmla="*/ 236 h 1825"/>
                <a:gd name="T2" fmla="*/ 152 w 752"/>
                <a:gd name="T3" fmla="*/ 264 h 1825"/>
                <a:gd name="T4" fmla="*/ 178 w 752"/>
                <a:gd name="T5" fmla="*/ 272 h 1825"/>
                <a:gd name="T6" fmla="*/ 141 w 752"/>
                <a:gd name="T7" fmla="*/ 339 h 1825"/>
                <a:gd name="T8" fmla="*/ 22 w 752"/>
                <a:gd name="T9" fmla="*/ 527 h 1825"/>
                <a:gd name="T10" fmla="*/ 37 w 752"/>
                <a:gd name="T11" fmla="*/ 635 h 1825"/>
                <a:gd name="T12" fmla="*/ 159 w 752"/>
                <a:gd name="T13" fmla="*/ 733 h 1825"/>
                <a:gd name="T14" fmla="*/ 159 w 752"/>
                <a:gd name="T15" fmla="*/ 764 h 1825"/>
                <a:gd name="T16" fmla="*/ 139 w 752"/>
                <a:gd name="T17" fmla="*/ 777 h 1825"/>
                <a:gd name="T18" fmla="*/ 141 w 752"/>
                <a:gd name="T19" fmla="*/ 802 h 1825"/>
                <a:gd name="T20" fmla="*/ 174 w 752"/>
                <a:gd name="T21" fmla="*/ 804 h 1825"/>
                <a:gd name="T22" fmla="*/ 199 w 752"/>
                <a:gd name="T23" fmla="*/ 809 h 1825"/>
                <a:gd name="T24" fmla="*/ 225 w 752"/>
                <a:gd name="T25" fmla="*/ 778 h 1825"/>
                <a:gd name="T26" fmla="*/ 225 w 752"/>
                <a:gd name="T27" fmla="*/ 891 h 1825"/>
                <a:gd name="T28" fmla="*/ 256 w 752"/>
                <a:gd name="T29" fmla="*/ 1225 h 1825"/>
                <a:gd name="T30" fmla="*/ 311 w 752"/>
                <a:gd name="T31" fmla="*/ 1398 h 1825"/>
                <a:gd name="T32" fmla="*/ 350 w 752"/>
                <a:gd name="T33" fmla="*/ 1569 h 1825"/>
                <a:gd name="T34" fmla="*/ 348 w 752"/>
                <a:gd name="T35" fmla="*/ 1630 h 1825"/>
                <a:gd name="T36" fmla="*/ 307 w 752"/>
                <a:gd name="T37" fmla="*/ 1656 h 1825"/>
                <a:gd name="T38" fmla="*/ 220 w 752"/>
                <a:gd name="T39" fmla="*/ 1712 h 1825"/>
                <a:gd name="T40" fmla="*/ 239 w 752"/>
                <a:gd name="T41" fmla="*/ 1752 h 1825"/>
                <a:gd name="T42" fmla="*/ 317 w 752"/>
                <a:gd name="T43" fmla="*/ 1753 h 1825"/>
                <a:gd name="T44" fmla="*/ 367 w 752"/>
                <a:gd name="T45" fmla="*/ 1772 h 1825"/>
                <a:gd name="T46" fmla="*/ 399 w 752"/>
                <a:gd name="T47" fmla="*/ 1789 h 1825"/>
                <a:gd name="T48" fmla="*/ 418 w 752"/>
                <a:gd name="T49" fmla="*/ 1797 h 1825"/>
                <a:gd name="T50" fmla="*/ 517 w 752"/>
                <a:gd name="T51" fmla="*/ 1825 h 1825"/>
                <a:gd name="T52" fmla="*/ 568 w 752"/>
                <a:gd name="T53" fmla="*/ 1785 h 1825"/>
                <a:gd name="T54" fmla="*/ 538 w 752"/>
                <a:gd name="T55" fmla="*/ 1738 h 1825"/>
                <a:gd name="T56" fmla="*/ 471 w 752"/>
                <a:gd name="T57" fmla="*/ 1692 h 1825"/>
                <a:gd name="T58" fmla="*/ 460 w 752"/>
                <a:gd name="T59" fmla="*/ 1636 h 1825"/>
                <a:gd name="T60" fmla="*/ 547 w 752"/>
                <a:gd name="T61" fmla="*/ 1323 h 1825"/>
                <a:gd name="T62" fmla="*/ 609 w 752"/>
                <a:gd name="T63" fmla="*/ 1246 h 1825"/>
                <a:gd name="T64" fmla="*/ 677 w 752"/>
                <a:gd name="T65" fmla="*/ 1242 h 1825"/>
                <a:gd name="T66" fmla="*/ 655 w 752"/>
                <a:gd name="T67" fmla="*/ 984 h 1825"/>
                <a:gd name="T68" fmla="*/ 599 w 752"/>
                <a:gd name="T69" fmla="*/ 759 h 1825"/>
                <a:gd name="T70" fmla="*/ 619 w 752"/>
                <a:gd name="T71" fmla="*/ 728 h 1825"/>
                <a:gd name="T72" fmla="*/ 650 w 752"/>
                <a:gd name="T73" fmla="*/ 738 h 1825"/>
                <a:gd name="T74" fmla="*/ 640 w 752"/>
                <a:gd name="T75" fmla="*/ 700 h 1825"/>
                <a:gd name="T76" fmla="*/ 668 w 752"/>
                <a:gd name="T77" fmla="*/ 692 h 1825"/>
                <a:gd name="T78" fmla="*/ 619 w 752"/>
                <a:gd name="T79" fmla="*/ 651 h 1825"/>
                <a:gd name="T80" fmla="*/ 646 w 752"/>
                <a:gd name="T81" fmla="*/ 612 h 1825"/>
                <a:gd name="T82" fmla="*/ 750 w 752"/>
                <a:gd name="T83" fmla="*/ 492 h 1825"/>
                <a:gd name="T84" fmla="*/ 711 w 752"/>
                <a:gd name="T85" fmla="*/ 395 h 1825"/>
                <a:gd name="T86" fmla="*/ 679 w 752"/>
                <a:gd name="T87" fmla="*/ 377 h 1825"/>
                <a:gd name="T88" fmla="*/ 558 w 752"/>
                <a:gd name="T89" fmla="*/ 287 h 1825"/>
                <a:gd name="T90" fmla="*/ 455 w 752"/>
                <a:gd name="T91" fmla="*/ 257 h 1825"/>
                <a:gd name="T92" fmla="*/ 409 w 752"/>
                <a:gd name="T93" fmla="*/ 236 h 1825"/>
                <a:gd name="T94" fmla="*/ 407 w 752"/>
                <a:gd name="T95" fmla="*/ 138 h 1825"/>
                <a:gd name="T96" fmla="*/ 353 w 752"/>
                <a:gd name="T97" fmla="*/ 47 h 1825"/>
                <a:gd name="T98" fmla="*/ 266 w 752"/>
                <a:gd name="T99" fmla="*/ 0 h 1825"/>
                <a:gd name="T100" fmla="*/ 184 w 752"/>
                <a:gd name="T101" fmla="*/ 26 h 1825"/>
                <a:gd name="T102" fmla="*/ 128 w 752"/>
                <a:gd name="T103" fmla="*/ 90 h 1825"/>
                <a:gd name="T104" fmla="*/ 138 w 752"/>
                <a:gd name="T105" fmla="*/ 173 h 1825"/>
                <a:gd name="T106" fmla="*/ 431 w 752"/>
                <a:gd name="T107" fmla="*/ 1250 h 1825"/>
                <a:gd name="T108" fmla="*/ 411 w 752"/>
                <a:gd name="T109" fmla="*/ 1247 h 1825"/>
                <a:gd name="T110" fmla="*/ 128 w 752"/>
                <a:gd name="T111" fmla="*/ 621 h 1825"/>
                <a:gd name="T112" fmla="*/ 199 w 752"/>
                <a:gd name="T113" fmla="*/ 687 h 1825"/>
                <a:gd name="T114" fmla="*/ 199 w 752"/>
                <a:gd name="T115" fmla="*/ 687 h 1825"/>
                <a:gd name="T116" fmla="*/ 624 w 752"/>
                <a:gd name="T117" fmla="*/ 523 h 1825"/>
                <a:gd name="T118" fmla="*/ 563 w 752"/>
                <a:gd name="T119" fmla="*/ 626 h 1825"/>
                <a:gd name="T120" fmla="*/ 532 w 752"/>
                <a:gd name="T121" fmla="*/ 606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2" h="1825">
                  <a:moveTo>
                    <a:pt x="118" y="226"/>
                  </a:moveTo>
                  <a:lnTo>
                    <a:pt x="132" y="226"/>
                  </a:lnTo>
                  <a:lnTo>
                    <a:pt x="132" y="226"/>
                  </a:lnTo>
                  <a:lnTo>
                    <a:pt x="133" y="226"/>
                  </a:lnTo>
                  <a:lnTo>
                    <a:pt x="132" y="226"/>
                  </a:lnTo>
                  <a:lnTo>
                    <a:pt x="132" y="226"/>
                  </a:lnTo>
                  <a:lnTo>
                    <a:pt x="130" y="228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41"/>
                  </a:lnTo>
                  <a:lnTo>
                    <a:pt x="130" y="248"/>
                  </a:lnTo>
                  <a:lnTo>
                    <a:pt x="134" y="253"/>
                  </a:lnTo>
                  <a:lnTo>
                    <a:pt x="139" y="259"/>
                  </a:lnTo>
                  <a:lnTo>
                    <a:pt x="150" y="268"/>
                  </a:lnTo>
                  <a:lnTo>
                    <a:pt x="153" y="272"/>
                  </a:lnTo>
                  <a:lnTo>
                    <a:pt x="153" y="272"/>
                  </a:lnTo>
                  <a:lnTo>
                    <a:pt x="152" y="267"/>
                  </a:lnTo>
                  <a:lnTo>
                    <a:pt x="152" y="264"/>
                  </a:lnTo>
                  <a:lnTo>
                    <a:pt x="153" y="262"/>
                  </a:lnTo>
                  <a:lnTo>
                    <a:pt x="153" y="262"/>
                  </a:lnTo>
                  <a:lnTo>
                    <a:pt x="157" y="261"/>
                  </a:lnTo>
                  <a:lnTo>
                    <a:pt x="162" y="261"/>
                  </a:lnTo>
                  <a:lnTo>
                    <a:pt x="169" y="262"/>
                  </a:lnTo>
                  <a:lnTo>
                    <a:pt x="171" y="264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8" y="272"/>
                  </a:lnTo>
                  <a:lnTo>
                    <a:pt x="182" y="275"/>
                  </a:lnTo>
                  <a:lnTo>
                    <a:pt x="184" y="276"/>
                  </a:lnTo>
                  <a:lnTo>
                    <a:pt x="189" y="277"/>
                  </a:lnTo>
                  <a:lnTo>
                    <a:pt x="189" y="277"/>
                  </a:lnTo>
                  <a:lnTo>
                    <a:pt x="225" y="282"/>
                  </a:lnTo>
                  <a:lnTo>
                    <a:pt x="235" y="293"/>
                  </a:lnTo>
                  <a:lnTo>
                    <a:pt x="174" y="323"/>
                  </a:lnTo>
                  <a:lnTo>
                    <a:pt x="174" y="323"/>
                  </a:lnTo>
                  <a:lnTo>
                    <a:pt x="141" y="339"/>
                  </a:lnTo>
                  <a:lnTo>
                    <a:pt x="118" y="349"/>
                  </a:lnTo>
                  <a:lnTo>
                    <a:pt x="123" y="359"/>
                  </a:lnTo>
                  <a:lnTo>
                    <a:pt x="128" y="369"/>
                  </a:lnTo>
                  <a:lnTo>
                    <a:pt x="128" y="369"/>
                  </a:lnTo>
                  <a:lnTo>
                    <a:pt x="51" y="498"/>
                  </a:lnTo>
                  <a:lnTo>
                    <a:pt x="51" y="498"/>
                  </a:lnTo>
                  <a:lnTo>
                    <a:pt x="46" y="504"/>
                  </a:lnTo>
                  <a:lnTo>
                    <a:pt x="38" y="512"/>
                  </a:lnTo>
                  <a:lnTo>
                    <a:pt x="22" y="527"/>
                  </a:lnTo>
                  <a:lnTo>
                    <a:pt x="0" y="544"/>
                  </a:lnTo>
                  <a:lnTo>
                    <a:pt x="36" y="574"/>
                  </a:lnTo>
                  <a:lnTo>
                    <a:pt x="36" y="574"/>
                  </a:lnTo>
                  <a:lnTo>
                    <a:pt x="36" y="596"/>
                  </a:lnTo>
                  <a:lnTo>
                    <a:pt x="36" y="614"/>
                  </a:lnTo>
                  <a:lnTo>
                    <a:pt x="36" y="626"/>
                  </a:lnTo>
                  <a:lnTo>
                    <a:pt x="36" y="626"/>
                  </a:lnTo>
                  <a:lnTo>
                    <a:pt x="36" y="629"/>
                  </a:lnTo>
                  <a:lnTo>
                    <a:pt x="37" y="635"/>
                  </a:lnTo>
                  <a:lnTo>
                    <a:pt x="42" y="646"/>
                  </a:lnTo>
                  <a:lnTo>
                    <a:pt x="50" y="659"/>
                  </a:lnTo>
                  <a:lnTo>
                    <a:pt x="55" y="665"/>
                  </a:lnTo>
                  <a:lnTo>
                    <a:pt x="61" y="672"/>
                  </a:lnTo>
                  <a:lnTo>
                    <a:pt x="61" y="672"/>
                  </a:lnTo>
                  <a:lnTo>
                    <a:pt x="70" y="679"/>
                  </a:lnTo>
                  <a:lnTo>
                    <a:pt x="83" y="688"/>
                  </a:lnTo>
                  <a:lnTo>
                    <a:pt x="116" y="708"/>
                  </a:lnTo>
                  <a:lnTo>
                    <a:pt x="159" y="733"/>
                  </a:lnTo>
                  <a:lnTo>
                    <a:pt x="159" y="733"/>
                  </a:lnTo>
                  <a:lnTo>
                    <a:pt x="161" y="738"/>
                  </a:lnTo>
                  <a:lnTo>
                    <a:pt x="162" y="743"/>
                  </a:lnTo>
                  <a:lnTo>
                    <a:pt x="164" y="749"/>
                  </a:lnTo>
                  <a:lnTo>
                    <a:pt x="164" y="749"/>
                  </a:lnTo>
                  <a:lnTo>
                    <a:pt x="162" y="759"/>
                  </a:lnTo>
                  <a:lnTo>
                    <a:pt x="161" y="763"/>
                  </a:lnTo>
                  <a:lnTo>
                    <a:pt x="160" y="764"/>
                  </a:lnTo>
                  <a:lnTo>
                    <a:pt x="159" y="764"/>
                  </a:lnTo>
                  <a:lnTo>
                    <a:pt x="159" y="764"/>
                  </a:lnTo>
                  <a:lnTo>
                    <a:pt x="153" y="764"/>
                  </a:lnTo>
                  <a:lnTo>
                    <a:pt x="147" y="767"/>
                  </a:lnTo>
                  <a:lnTo>
                    <a:pt x="141" y="770"/>
                  </a:lnTo>
                  <a:lnTo>
                    <a:pt x="139" y="772"/>
                  </a:lnTo>
                  <a:lnTo>
                    <a:pt x="138" y="774"/>
                  </a:lnTo>
                  <a:lnTo>
                    <a:pt x="138" y="774"/>
                  </a:lnTo>
                  <a:lnTo>
                    <a:pt x="138" y="776"/>
                  </a:lnTo>
                  <a:lnTo>
                    <a:pt x="139" y="777"/>
                  </a:lnTo>
                  <a:lnTo>
                    <a:pt x="143" y="778"/>
                  </a:lnTo>
                  <a:lnTo>
                    <a:pt x="153" y="779"/>
                  </a:lnTo>
                  <a:lnTo>
                    <a:pt x="179" y="779"/>
                  </a:lnTo>
                  <a:lnTo>
                    <a:pt x="179" y="779"/>
                  </a:lnTo>
                  <a:lnTo>
                    <a:pt x="171" y="783"/>
                  </a:lnTo>
                  <a:lnTo>
                    <a:pt x="156" y="790"/>
                  </a:lnTo>
                  <a:lnTo>
                    <a:pt x="148" y="795"/>
                  </a:lnTo>
                  <a:lnTo>
                    <a:pt x="143" y="799"/>
                  </a:lnTo>
                  <a:lnTo>
                    <a:pt x="141" y="802"/>
                  </a:lnTo>
                  <a:lnTo>
                    <a:pt x="142" y="804"/>
                  </a:lnTo>
                  <a:lnTo>
                    <a:pt x="143" y="805"/>
                  </a:lnTo>
                  <a:lnTo>
                    <a:pt x="143" y="805"/>
                  </a:lnTo>
                  <a:lnTo>
                    <a:pt x="157" y="810"/>
                  </a:lnTo>
                  <a:lnTo>
                    <a:pt x="161" y="811"/>
                  </a:lnTo>
                  <a:lnTo>
                    <a:pt x="164" y="810"/>
                  </a:lnTo>
                  <a:lnTo>
                    <a:pt x="164" y="810"/>
                  </a:lnTo>
                  <a:lnTo>
                    <a:pt x="168" y="808"/>
                  </a:lnTo>
                  <a:lnTo>
                    <a:pt x="174" y="804"/>
                  </a:lnTo>
                  <a:lnTo>
                    <a:pt x="184" y="800"/>
                  </a:lnTo>
                  <a:lnTo>
                    <a:pt x="184" y="800"/>
                  </a:lnTo>
                  <a:lnTo>
                    <a:pt x="182" y="805"/>
                  </a:lnTo>
                  <a:lnTo>
                    <a:pt x="182" y="808"/>
                  </a:lnTo>
                  <a:lnTo>
                    <a:pt x="183" y="809"/>
                  </a:lnTo>
                  <a:lnTo>
                    <a:pt x="184" y="810"/>
                  </a:lnTo>
                  <a:lnTo>
                    <a:pt x="184" y="810"/>
                  </a:lnTo>
                  <a:lnTo>
                    <a:pt x="191" y="810"/>
                  </a:lnTo>
                  <a:lnTo>
                    <a:pt x="199" y="809"/>
                  </a:lnTo>
                  <a:lnTo>
                    <a:pt x="205" y="808"/>
                  </a:lnTo>
                  <a:lnTo>
                    <a:pt x="208" y="806"/>
                  </a:lnTo>
                  <a:lnTo>
                    <a:pt x="212" y="804"/>
                  </a:lnTo>
                  <a:lnTo>
                    <a:pt x="215" y="800"/>
                  </a:lnTo>
                  <a:lnTo>
                    <a:pt x="215" y="800"/>
                  </a:lnTo>
                  <a:lnTo>
                    <a:pt x="221" y="784"/>
                  </a:lnTo>
                  <a:lnTo>
                    <a:pt x="225" y="774"/>
                  </a:lnTo>
                  <a:lnTo>
                    <a:pt x="225" y="774"/>
                  </a:lnTo>
                  <a:lnTo>
                    <a:pt x="225" y="778"/>
                  </a:lnTo>
                  <a:lnTo>
                    <a:pt x="225" y="791"/>
                  </a:lnTo>
                  <a:lnTo>
                    <a:pt x="225" y="810"/>
                  </a:lnTo>
                  <a:lnTo>
                    <a:pt x="238" y="809"/>
                  </a:lnTo>
                  <a:lnTo>
                    <a:pt x="238" y="809"/>
                  </a:lnTo>
                  <a:lnTo>
                    <a:pt x="235" y="838"/>
                  </a:lnTo>
                  <a:lnTo>
                    <a:pt x="233" y="854"/>
                  </a:lnTo>
                  <a:lnTo>
                    <a:pt x="230" y="866"/>
                  </a:lnTo>
                  <a:lnTo>
                    <a:pt x="230" y="866"/>
                  </a:lnTo>
                  <a:lnTo>
                    <a:pt x="225" y="891"/>
                  </a:lnTo>
                  <a:lnTo>
                    <a:pt x="219" y="923"/>
                  </a:lnTo>
                  <a:lnTo>
                    <a:pt x="206" y="1001"/>
                  </a:lnTo>
                  <a:lnTo>
                    <a:pt x="194" y="1071"/>
                  </a:lnTo>
                  <a:lnTo>
                    <a:pt x="189" y="1112"/>
                  </a:lnTo>
                  <a:lnTo>
                    <a:pt x="189" y="1112"/>
                  </a:lnTo>
                  <a:lnTo>
                    <a:pt x="179" y="1205"/>
                  </a:lnTo>
                  <a:lnTo>
                    <a:pt x="205" y="1210"/>
                  </a:lnTo>
                  <a:lnTo>
                    <a:pt x="205" y="1225"/>
                  </a:lnTo>
                  <a:lnTo>
                    <a:pt x="256" y="1225"/>
                  </a:lnTo>
                  <a:lnTo>
                    <a:pt x="256" y="1241"/>
                  </a:lnTo>
                  <a:lnTo>
                    <a:pt x="292" y="1246"/>
                  </a:lnTo>
                  <a:lnTo>
                    <a:pt x="295" y="1246"/>
                  </a:lnTo>
                  <a:lnTo>
                    <a:pt x="295" y="1246"/>
                  </a:lnTo>
                  <a:lnTo>
                    <a:pt x="307" y="1323"/>
                  </a:lnTo>
                  <a:lnTo>
                    <a:pt x="307" y="1323"/>
                  </a:lnTo>
                  <a:lnTo>
                    <a:pt x="308" y="1344"/>
                  </a:lnTo>
                  <a:lnTo>
                    <a:pt x="310" y="1371"/>
                  </a:lnTo>
                  <a:lnTo>
                    <a:pt x="311" y="1398"/>
                  </a:lnTo>
                  <a:lnTo>
                    <a:pt x="312" y="1420"/>
                  </a:lnTo>
                  <a:lnTo>
                    <a:pt x="312" y="1420"/>
                  </a:lnTo>
                  <a:lnTo>
                    <a:pt x="317" y="1447"/>
                  </a:lnTo>
                  <a:lnTo>
                    <a:pt x="325" y="1485"/>
                  </a:lnTo>
                  <a:lnTo>
                    <a:pt x="338" y="1543"/>
                  </a:lnTo>
                  <a:lnTo>
                    <a:pt x="338" y="1543"/>
                  </a:lnTo>
                  <a:lnTo>
                    <a:pt x="341" y="1552"/>
                  </a:lnTo>
                  <a:lnTo>
                    <a:pt x="348" y="1563"/>
                  </a:lnTo>
                  <a:lnTo>
                    <a:pt x="350" y="1569"/>
                  </a:lnTo>
                  <a:lnTo>
                    <a:pt x="352" y="1575"/>
                  </a:lnTo>
                  <a:lnTo>
                    <a:pt x="353" y="1583"/>
                  </a:lnTo>
                  <a:lnTo>
                    <a:pt x="353" y="1589"/>
                  </a:lnTo>
                  <a:lnTo>
                    <a:pt x="353" y="1589"/>
                  </a:lnTo>
                  <a:lnTo>
                    <a:pt x="353" y="1602"/>
                  </a:lnTo>
                  <a:lnTo>
                    <a:pt x="353" y="1613"/>
                  </a:lnTo>
                  <a:lnTo>
                    <a:pt x="352" y="1624"/>
                  </a:lnTo>
                  <a:lnTo>
                    <a:pt x="350" y="1627"/>
                  </a:lnTo>
                  <a:lnTo>
                    <a:pt x="348" y="1630"/>
                  </a:lnTo>
                  <a:lnTo>
                    <a:pt x="348" y="1630"/>
                  </a:lnTo>
                  <a:lnTo>
                    <a:pt x="341" y="1636"/>
                  </a:lnTo>
                  <a:lnTo>
                    <a:pt x="336" y="1643"/>
                  </a:lnTo>
                  <a:lnTo>
                    <a:pt x="330" y="1648"/>
                  </a:lnTo>
                  <a:lnTo>
                    <a:pt x="326" y="1649"/>
                  </a:lnTo>
                  <a:lnTo>
                    <a:pt x="322" y="1651"/>
                  </a:lnTo>
                  <a:lnTo>
                    <a:pt x="322" y="1651"/>
                  </a:lnTo>
                  <a:lnTo>
                    <a:pt x="316" y="1652"/>
                  </a:lnTo>
                  <a:lnTo>
                    <a:pt x="307" y="1656"/>
                  </a:lnTo>
                  <a:lnTo>
                    <a:pt x="286" y="1667"/>
                  </a:lnTo>
                  <a:lnTo>
                    <a:pt x="265" y="1679"/>
                  </a:lnTo>
                  <a:lnTo>
                    <a:pt x="251" y="1686"/>
                  </a:lnTo>
                  <a:lnTo>
                    <a:pt x="251" y="1686"/>
                  </a:lnTo>
                  <a:lnTo>
                    <a:pt x="240" y="1690"/>
                  </a:lnTo>
                  <a:lnTo>
                    <a:pt x="230" y="1698"/>
                  </a:lnTo>
                  <a:lnTo>
                    <a:pt x="226" y="1702"/>
                  </a:lnTo>
                  <a:lnTo>
                    <a:pt x="223" y="1707"/>
                  </a:lnTo>
                  <a:lnTo>
                    <a:pt x="220" y="1712"/>
                  </a:lnTo>
                  <a:lnTo>
                    <a:pt x="220" y="1717"/>
                  </a:lnTo>
                  <a:lnTo>
                    <a:pt x="220" y="1717"/>
                  </a:lnTo>
                  <a:lnTo>
                    <a:pt x="221" y="1722"/>
                  </a:lnTo>
                  <a:lnTo>
                    <a:pt x="223" y="1727"/>
                  </a:lnTo>
                  <a:lnTo>
                    <a:pt x="226" y="1736"/>
                  </a:lnTo>
                  <a:lnTo>
                    <a:pt x="231" y="1743"/>
                  </a:lnTo>
                  <a:lnTo>
                    <a:pt x="235" y="1748"/>
                  </a:lnTo>
                  <a:lnTo>
                    <a:pt x="235" y="1748"/>
                  </a:lnTo>
                  <a:lnTo>
                    <a:pt x="239" y="1752"/>
                  </a:lnTo>
                  <a:lnTo>
                    <a:pt x="243" y="1756"/>
                  </a:lnTo>
                  <a:lnTo>
                    <a:pt x="248" y="1758"/>
                  </a:lnTo>
                  <a:lnTo>
                    <a:pt x="252" y="1758"/>
                  </a:lnTo>
                  <a:lnTo>
                    <a:pt x="256" y="1758"/>
                  </a:lnTo>
                  <a:lnTo>
                    <a:pt x="256" y="1758"/>
                  </a:lnTo>
                  <a:lnTo>
                    <a:pt x="267" y="1757"/>
                  </a:lnTo>
                  <a:lnTo>
                    <a:pt x="285" y="1756"/>
                  </a:lnTo>
                  <a:lnTo>
                    <a:pt x="302" y="1754"/>
                  </a:lnTo>
                  <a:lnTo>
                    <a:pt x="317" y="1753"/>
                  </a:lnTo>
                  <a:lnTo>
                    <a:pt x="317" y="1753"/>
                  </a:lnTo>
                  <a:lnTo>
                    <a:pt x="370" y="1744"/>
                  </a:lnTo>
                  <a:lnTo>
                    <a:pt x="370" y="1744"/>
                  </a:lnTo>
                  <a:lnTo>
                    <a:pt x="370" y="1757"/>
                  </a:lnTo>
                  <a:lnTo>
                    <a:pt x="370" y="1761"/>
                  </a:lnTo>
                  <a:lnTo>
                    <a:pt x="368" y="1763"/>
                  </a:lnTo>
                  <a:lnTo>
                    <a:pt x="368" y="1763"/>
                  </a:lnTo>
                  <a:lnTo>
                    <a:pt x="367" y="1767"/>
                  </a:lnTo>
                  <a:lnTo>
                    <a:pt x="367" y="1772"/>
                  </a:lnTo>
                  <a:lnTo>
                    <a:pt x="367" y="1777"/>
                  </a:lnTo>
                  <a:lnTo>
                    <a:pt x="367" y="1779"/>
                  </a:lnTo>
                  <a:lnTo>
                    <a:pt x="368" y="1779"/>
                  </a:lnTo>
                  <a:lnTo>
                    <a:pt x="368" y="1779"/>
                  </a:lnTo>
                  <a:lnTo>
                    <a:pt x="373" y="1780"/>
                  </a:lnTo>
                  <a:lnTo>
                    <a:pt x="382" y="1784"/>
                  </a:lnTo>
                  <a:lnTo>
                    <a:pt x="391" y="1788"/>
                  </a:lnTo>
                  <a:lnTo>
                    <a:pt x="396" y="1789"/>
                  </a:lnTo>
                  <a:lnTo>
                    <a:pt x="399" y="1789"/>
                  </a:lnTo>
                  <a:lnTo>
                    <a:pt x="399" y="1789"/>
                  </a:lnTo>
                  <a:lnTo>
                    <a:pt x="405" y="1789"/>
                  </a:lnTo>
                  <a:lnTo>
                    <a:pt x="413" y="1790"/>
                  </a:lnTo>
                  <a:lnTo>
                    <a:pt x="418" y="1793"/>
                  </a:lnTo>
                  <a:lnTo>
                    <a:pt x="420" y="1793"/>
                  </a:lnTo>
                  <a:lnTo>
                    <a:pt x="420" y="1794"/>
                  </a:lnTo>
                  <a:lnTo>
                    <a:pt x="420" y="1794"/>
                  </a:lnTo>
                  <a:lnTo>
                    <a:pt x="418" y="1795"/>
                  </a:lnTo>
                  <a:lnTo>
                    <a:pt x="418" y="1797"/>
                  </a:lnTo>
                  <a:lnTo>
                    <a:pt x="421" y="1800"/>
                  </a:lnTo>
                  <a:lnTo>
                    <a:pt x="430" y="1804"/>
                  </a:lnTo>
                  <a:lnTo>
                    <a:pt x="430" y="1804"/>
                  </a:lnTo>
                  <a:lnTo>
                    <a:pt x="446" y="1811"/>
                  </a:lnTo>
                  <a:lnTo>
                    <a:pt x="471" y="1817"/>
                  </a:lnTo>
                  <a:lnTo>
                    <a:pt x="495" y="1822"/>
                  </a:lnTo>
                  <a:lnTo>
                    <a:pt x="507" y="1825"/>
                  </a:lnTo>
                  <a:lnTo>
                    <a:pt x="517" y="1825"/>
                  </a:lnTo>
                  <a:lnTo>
                    <a:pt x="517" y="1825"/>
                  </a:lnTo>
                  <a:lnTo>
                    <a:pt x="533" y="1825"/>
                  </a:lnTo>
                  <a:lnTo>
                    <a:pt x="547" y="1822"/>
                  </a:lnTo>
                  <a:lnTo>
                    <a:pt x="553" y="1821"/>
                  </a:lnTo>
                  <a:lnTo>
                    <a:pt x="558" y="1818"/>
                  </a:lnTo>
                  <a:lnTo>
                    <a:pt x="560" y="1815"/>
                  </a:lnTo>
                  <a:lnTo>
                    <a:pt x="563" y="1809"/>
                  </a:lnTo>
                  <a:lnTo>
                    <a:pt x="563" y="1809"/>
                  </a:lnTo>
                  <a:lnTo>
                    <a:pt x="565" y="1798"/>
                  </a:lnTo>
                  <a:lnTo>
                    <a:pt x="568" y="1785"/>
                  </a:lnTo>
                  <a:lnTo>
                    <a:pt x="568" y="1779"/>
                  </a:lnTo>
                  <a:lnTo>
                    <a:pt x="568" y="1772"/>
                  </a:lnTo>
                  <a:lnTo>
                    <a:pt x="565" y="1765"/>
                  </a:lnTo>
                  <a:lnTo>
                    <a:pt x="563" y="1758"/>
                  </a:lnTo>
                  <a:lnTo>
                    <a:pt x="563" y="1758"/>
                  </a:lnTo>
                  <a:lnTo>
                    <a:pt x="558" y="1752"/>
                  </a:lnTo>
                  <a:lnTo>
                    <a:pt x="553" y="1747"/>
                  </a:lnTo>
                  <a:lnTo>
                    <a:pt x="546" y="1742"/>
                  </a:lnTo>
                  <a:lnTo>
                    <a:pt x="538" y="1738"/>
                  </a:lnTo>
                  <a:lnTo>
                    <a:pt x="524" y="1730"/>
                  </a:lnTo>
                  <a:lnTo>
                    <a:pt x="518" y="1726"/>
                  </a:lnTo>
                  <a:lnTo>
                    <a:pt x="512" y="1722"/>
                  </a:lnTo>
                  <a:lnTo>
                    <a:pt x="512" y="1722"/>
                  </a:lnTo>
                  <a:lnTo>
                    <a:pt x="501" y="1715"/>
                  </a:lnTo>
                  <a:lnTo>
                    <a:pt x="490" y="1708"/>
                  </a:lnTo>
                  <a:lnTo>
                    <a:pt x="480" y="1701"/>
                  </a:lnTo>
                  <a:lnTo>
                    <a:pt x="471" y="1692"/>
                  </a:lnTo>
                  <a:lnTo>
                    <a:pt x="471" y="1692"/>
                  </a:lnTo>
                  <a:lnTo>
                    <a:pt x="467" y="1685"/>
                  </a:lnTo>
                  <a:lnTo>
                    <a:pt x="464" y="1677"/>
                  </a:lnTo>
                  <a:lnTo>
                    <a:pt x="463" y="1670"/>
                  </a:lnTo>
                  <a:lnTo>
                    <a:pt x="462" y="1662"/>
                  </a:lnTo>
                  <a:lnTo>
                    <a:pt x="462" y="1648"/>
                  </a:lnTo>
                  <a:lnTo>
                    <a:pt x="462" y="1643"/>
                  </a:lnTo>
                  <a:lnTo>
                    <a:pt x="460" y="1640"/>
                  </a:lnTo>
                  <a:lnTo>
                    <a:pt x="460" y="1640"/>
                  </a:lnTo>
                  <a:lnTo>
                    <a:pt x="460" y="1636"/>
                  </a:lnTo>
                  <a:lnTo>
                    <a:pt x="463" y="1629"/>
                  </a:lnTo>
                  <a:lnTo>
                    <a:pt x="472" y="1603"/>
                  </a:lnTo>
                  <a:lnTo>
                    <a:pt x="491" y="1553"/>
                  </a:lnTo>
                  <a:lnTo>
                    <a:pt x="491" y="1553"/>
                  </a:lnTo>
                  <a:lnTo>
                    <a:pt x="496" y="1538"/>
                  </a:lnTo>
                  <a:lnTo>
                    <a:pt x="504" y="1510"/>
                  </a:lnTo>
                  <a:lnTo>
                    <a:pt x="522" y="1434"/>
                  </a:lnTo>
                  <a:lnTo>
                    <a:pt x="540" y="1360"/>
                  </a:lnTo>
                  <a:lnTo>
                    <a:pt x="547" y="1323"/>
                  </a:lnTo>
                  <a:lnTo>
                    <a:pt x="547" y="1323"/>
                  </a:lnTo>
                  <a:lnTo>
                    <a:pt x="554" y="1298"/>
                  </a:lnTo>
                  <a:lnTo>
                    <a:pt x="564" y="1261"/>
                  </a:lnTo>
                  <a:lnTo>
                    <a:pt x="578" y="1261"/>
                  </a:lnTo>
                  <a:lnTo>
                    <a:pt x="578" y="1261"/>
                  </a:lnTo>
                  <a:lnTo>
                    <a:pt x="583" y="1260"/>
                  </a:lnTo>
                  <a:lnTo>
                    <a:pt x="588" y="1259"/>
                  </a:lnTo>
                  <a:lnTo>
                    <a:pt x="597" y="1253"/>
                  </a:lnTo>
                  <a:lnTo>
                    <a:pt x="609" y="1246"/>
                  </a:lnTo>
                  <a:lnTo>
                    <a:pt x="640" y="1251"/>
                  </a:lnTo>
                  <a:lnTo>
                    <a:pt x="640" y="1251"/>
                  </a:lnTo>
                  <a:lnTo>
                    <a:pt x="646" y="1252"/>
                  </a:lnTo>
                  <a:lnTo>
                    <a:pt x="652" y="1253"/>
                  </a:lnTo>
                  <a:lnTo>
                    <a:pt x="660" y="1253"/>
                  </a:lnTo>
                  <a:lnTo>
                    <a:pt x="668" y="1251"/>
                  </a:lnTo>
                  <a:lnTo>
                    <a:pt x="672" y="1248"/>
                  </a:lnTo>
                  <a:lnTo>
                    <a:pt x="674" y="1246"/>
                  </a:lnTo>
                  <a:lnTo>
                    <a:pt x="677" y="1242"/>
                  </a:lnTo>
                  <a:lnTo>
                    <a:pt x="679" y="1238"/>
                  </a:lnTo>
                  <a:lnTo>
                    <a:pt x="680" y="1232"/>
                  </a:lnTo>
                  <a:lnTo>
                    <a:pt x="680" y="1225"/>
                  </a:lnTo>
                  <a:lnTo>
                    <a:pt x="680" y="1225"/>
                  </a:lnTo>
                  <a:lnTo>
                    <a:pt x="677" y="1180"/>
                  </a:lnTo>
                  <a:lnTo>
                    <a:pt x="670" y="1115"/>
                  </a:lnTo>
                  <a:lnTo>
                    <a:pt x="663" y="1045"/>
                  </a:lnTo>
                  <a:lnTo>
                    <a:pt x="655" y="984"/>
                  </a:lnTo>
                  <a:lnTo>
                    <a:pt x="655" y="984"/>
                  </a:lnTo>
                  <a:lnTo>
                    <a:pt x="651" y="963"/>
                  </a:lnTo>
                  <a:lnTo>
                    <a:pt x="643" y="936"/>
                  </a:lnTo>
                  <a:lnTo>
                    <a:pt x="633" y="905"/>
                  </a:lnTo>
                  <a:lnTo>
                    <a:pt x="622" y="874"/>
                  </a:lnTo>
                  <a:lnTo>
                    <a:pt x="599" y="813"/>
                  </a:lnTo>
                  <a:lnTo>
                    <a:pt x="578" y="763"/>
                  </a:lnTo>
                  <a:lnTo>
                    <a:pt x="578" y="763"/>
                  </a:lnTo>
                  <a:lnTo>
                    <a:pt x="599" y="759"/>
                  </a:lnTo>
                  <a:lnTo>
                    <a:pt x="599" y="759"/>
                  </a:lnTo>
                  <a:lnTo>
                    <a:pt x="592" y="749"/>
                  </a:lnTo>
                  <a:lnTo>
                    <a:pt x="579" y="728"/>
                  </a:lnTo>
                  <a:lnTo>
                    <a:pt x="563" y="697"/>
                  </a:lnTo>
                  <a:lnTo>
                    <a:pt x="563" y="697"/>
                  </a:lnTo>
                  <a:lnTo>
                    <a:pt x="590" y="714"/>
                  </a:lnTo>
                  <a:lnTo>
                    <a:pt x="609" y="724"/>
                  </a:lnTo>
                  <a:lnTo>
                    <a:pt x="615" y="728"/>
                  </a:lnTo>
                  <a:lnTo>
                    <a:pt x="619" y="728"/>
                  </a:lnTo>
                  <a:lnTo>
                    <a:pt x="619" y="728"/>
                  </a:lnTo>
                  <a:lnTo>
                    <a:pt x="620" y="728"/>
                  </a:lnTo>
                  <a:lnTo>
                    <a:pt x="623" y="728"/>
                  </a:lnTo>
                  <a:lnTo>
                    <a:pt x="625" y="729"/>
                  </a:lnTo>
                  <a:lnTo>
                    <a:pt x="629" y="733"/>
                  </a:lnTo>
                  <a:lnTo>
                    <a:pt x="629" y="733"/>
                  </a:lnTo>
                  <a:lnTo>
                    <a:pt x="640" y="737"/>
                  </a:lnTo>
                  <a:lnTo>
                    <a:pt x="646" y="740"/>
                  </a:lnTo>
                  <a:lnTo>
                    <a:pt x="649" y="740"/>
                  </a:lnTo>
                  <a:lnTo>
                    <a:pt x="650" y="738"/>
                  </a:lnTo>
                  <a:lnTo>
                    <a:pt x="650" y="738"/>
                  </a:lnTo>
                  <a:lnTo>
                    <a:pt x="649" y="735"/>
                  </a:lnTo>
                  <a:lnTo>
                    <a:pt x="643" y="728"/>
                  </a:lnTo>
                  <a:lnTo>
                    <a:pt x="629" y="709"/>
                  </a:lnTo>
                  <a:lnTo>
                    <a:pt x="609" y="682"/>
                  </a:lnTo>
                  <a:lnTo>
                    <a:pt x="609" y="682"/>
                  </a:lnTo>
                  <a:lnTo>
                    <a:pt x="615" y="686"/>
                  </a:lnTo>
                  <a:lnTo>
                    <a:pt x="631" y="695"/>
                  </a:lnTo>
                  <a:lnTo>
                    <a:pt x="640" y="700"/>
                  </a:lnTo>
                  <a:lnTo>
                    <a:pt x="647" y="702"/>
                  </a:lnTo>
                  <a:lnTo>
                    <a:pt x="655" y="704"/>
                  </a:lnTo>
                  <a:lnTo>
                    <a:pt x="657" y="704"/>
                  </a:lnTo>
                  <a:lnTo>
                    <a:pt x="660" y="702"/>
                  </a:lnTo>
                  <a:lnTo>
                    <a:pt x="660" y="702"/>
                  </a:lnTo>
                  <a:lnTo>
                    <a:pt x="666" y="699"/>
                  </a:lnTo>
                  <a:lnTo>
                    <a:pt x="670" y="695"/>
                  </a:lnTo>
                  <a:lnTo>
                    <a:pt x="669" y="694"/>
                  </a:lnTo>
                  <a:lnTo>
                    <a:pt x="668" y="692"/>
                  </a:lnTo>
                  <a:lnTo>
                    <a:pt x="660" y="687"/>
                  </a:lnTo>
                  <a:lnTo>
                    <a:pt x="660" y="687"/>
                  </a:lnTo>
                  <a:lnTo>
                    <a:pt x="646" y="679"/>
                  </a:lnTo>
                  <a:lnTo>
                    <a:pt x="631" y="669"/>
                  </a:lnTo>
                  <a:lnTo>
                    <a:pt x="624" y="665"/>
                  </a:lnTo>
                  <a:lnTo>
                    <a:pt x="619" y="660"/>
                  </a:lnTo>
                  <a:lnTo>
                    <a:pt x="618" y="655"/>
                  </a:lnTo>
                  <a:lnTo>
                    <a:pt x="618" y="654"/>
                  </a:lnTo>
                  <a:lnTo>
                    <a:pt x="619" y="651"/>
                  </a:lnTo>
                  <a:lnTo>
                    <a:pt x="619" y="651"/>
                  </a:lnTo>
                  <a:lnTo>
                    <a:pt x="631" y="636"/>
                  </a:lnTo>
                  <a:lnTo>
                    <a:pt x="634" y="629"/>
                  </a:lnTo>
                  <a:lnTo>
                    <a:pt x="634" y="627"/>
                  </a:lnTo>
                  <a:lnTo>
                    <a:pt x="634" y="626"/>
                  </a:lnTo>
                  <a:lnTo>
                    <a:pt x="634" y="626"/>
                  </a:lnTo>
                  <a:lnTo>
                    <a:pt x="634" y="624"/>
                  </a:lnTo>
                  <a:lnTo>
                    <a:pt x="637" y="622"/>
                  </a:lnTo>
                  <a:lnTo>
                    <a:pt x="646" y="612"/>
                  </a:lnTo>
                  <a:lnTo>
                    <a:pt x="675" y="585"/>
                  </a:lnTo>
                  <a:lnTo>
                    <a:pt x="721" y="544"/>
                  </a:lnTo>
                  <a:lnTo>
                    <a:pt x="721" y="544"/>
                  </a:lnTo>
                  <a:lnTo>
                    <a:pt x="737" y="530"/>
                  </a:lnTo>
                  <a:lnTo>
                    <a:pt x="743" y="522"/>
                  </a:lnTo>
                  <a:lnTo>
                    <a:pt x="746" y="517"/>
                  </a:lnTo>
                  <a:lnTo>
                    <a:pt x="747" y="513"/>
                  </a:lnTo>
                  <a:lnTo>
                    <a:pt x="747" y="513"/>
                  </a:lnTo>
                  <a:lnTo>
                    <a:pt x="750" y="492"/>
                  </a:lnTo>
                  <a:lnTo>
                    <a:pt x="750" y="482"/>
                  </a:lnTo>
                  <a:lnTo>
                    <a:pt x="748" y="478"/>
                  </a:lnTo>
                  <a:lnTo>
                    <a:pt x="747" y="477"/>
                  </a:lnTo>
                  <a:lnTo>
                    <a:pt x="747" y="477"/>
                  </a:lnTo>
                  <a:lnTo>
                    <a:pt x="742" y="473"/>
                  </a:lnTo>
                  <a:lnTo>
                    <a:pt x="738" y="465"/>
                  </a:lnTo>
                  <a:lnTo>
                    <a:pt x="732" y="457"/>
                  </a:lnTo>
                  <a:lnTo>
                    <a:pt x="752" y="441"/>
                  </a:lnTo>
                  <a:lnTo>
                    <a:pt x="711" y="395"/>
                  </a:lnTo>
                  <a:lnTo>
                    <a:pt x="701" y="395"/>
                  </a:lnTo>
                  <a:lnTo>
                    <a:pt x="701" y="395"/>
                  </a:lnTo>
                  <a:lnTo>
                    <a:pt x="698" y="394"/>
                  </a:lnTo>
                  <a:lnTo>
                    <a:pt x="692" y="391"/>
                  </a:lnTo>
                  <a:lnTo>
                    <a:pt x="684" y="386"/>
                  </a:lnTo>
                  <a:lnTo>
                    <a:pt x="682" y="383"/>
                  </a:lnTo>
                  <a:lnTo>
                    <a:pt x="680" y="380"/>
                  </a:lnTo>
                  <a:lnTo>
                    <a:pt x="680" y="380"/>
                  </a:lnTo>
                  <a:lnTo>
                    <a:pt x="679" y="377"/>
                  </a:lnTo>
                  <a:lnTo>
                    <a:pt x="675" y="373"/>
                  </a:lnTo>
                  <a:lnTo>
                    <a:pt x="665" y="363"/>
                  </a:lnTo>
                  <a:lnTo>
                    <a:pt x="633" y="337"/>
                  </a:lnTo>
                  <a:lnTo>
                    <a:pt x="599" y="312"/>
                  </a:lnTo>
                  <a:lnTo>
                    <a:pt x="578" y="298"/>
                  </a:lnTo>
                  <a:lnTo>
                    <a:pt x="578" y="298"/>
                  </a:lnTo>
                  <a:lnTo>
                    <a:pt x="565" y="291"/>
                  </a:lnTo>
                  <a:lnTo>
                    <a:pt x="558" y="287"/>
                  </a:lnTo>
                  <a:lnTo>
                    <a:pt x="558" y="287"/>
                  </a:lnTo>
                  <a:lnTo>
                    <a:pt x="551" y="285"/>
                  </a:lnTo>
                  <a:lnTo>
                    <a:pt x="544" y="284"/>
                  </a:lnTo>
                  <a:lnTo>
                    <a:pt x="532" y="282"/>
                  </a:lnTo>
                  <a:lnTo>
                    <a:pt x="537" y="257"/>
                  </a:lnTo>
                  <a:lnTo>
                    <a:pt x="537" y="257"/>
                  </a:lnTo>
                  <a:lnTo>
                    <a:pt x="507" y="257"/>
                  </a:lnTo>
                  <a:lnTo>
                    <a:pt x="478" y="257"/>
                  </a:lnTo>
                  <a:lnTo>
                    <a:pt x="455" y="257"/>
                  </a:lnTo>
                  <a:lnTo>
                    <a:pt x="455" y="257"/>
                  </a:lnTo>
                  <a:lnTo>
                    <a:pt x="439" y="257"/>
                  </a:lnTo>
                  <a:lnTo>
                    <a:pt x="426" y="259"/>
                  </a:lnTo>
                  <a:lnTo>
                    <a:pt x="414" y="262"/>
                  </a:lnTo>
                  <a:lnTo>
                    <a:pt x="394" y="267"/>
                  </a:lnTo>
                  <a:lnTo>
                    <a:pt x="394" y="267"/>
                  </a:lnTo>
                  <a:lnTo>
                    <a:pt x="400" y="257"/>
                  </a:lnTo>
                  <a:lnTo>
                    <a:pt x="405" y="248"/>
                  </a:lnTo>
                  <a:lnTo>
                    <a:pt x="409" y="236"/>
                  </a:lnTo>
                  <a:lnTo>
                    <a:pt x="409" y="236"/>
                  </a:lnTo>
                  <a:lnTo>
                    <a:pt x="413" y="216"/>
                  </a:lnTo>
                  <a:lnTo>
                    <a:pt x="414" y="195"/>
                  </a:lnTo>
                  <a:lnTo>
                    <a:pt x="414" y="195"/>
                  </a:lnTo>
                  <a:lnTo>
                    <a:pt x="416" y="170"/>
                  </a:lnTo>
                  <a:lnTo>
                    <a:pt x="416" y="158"/>
                  </a:lnTo>
                  <a:lnTo>
                    <a:pt x="416" y="153"/>
                  </a:lnTo>
                  <a:lnTo>
                    <a:pt x="414" y="149"/>
                  </a:lnTo>
                  <a:lnTo>
                    <a:pt x="414" y="149"/>
                  </a:lnTo>
                  <a:lnTo>
                    <a:pt x="407" y="138"/>
                  </a:lnTo>
                  <a:lnTo>
                    <a:pt x="395" y="121"/>
                  </a:lnTo>
                  <a:lnTo>
                    <a:pt x="382" y="103"/>
                  </a:lnTo>
                  <a:lnTo>
                    <a:pt x="377" y="95"/>
                  </a:lnTo>
                  <a:lnTo>
                    <a:pt x="373" y="88"/>
                  </a:lnTo>
                  <a:lnTo>
                    <a:pt x="373" y="88"/>
                  </a:lnTo>
                  <a:lnTo>
                    <a:pt x="368" y="75"/>
                  </a:lnTo>
                  <a:lnTo>
                    <a:pt x="362" y="63"/>
                  </a:lnTo>
                  <a:lnTo>
                    <a:pt x="353" y="47"/>
                  </a:lnTo>
                  <a:lnTo>
                    <a:pt x="353" y="47"/>
                  </a:lnTo>
                  <a:lnTo>
                    <a:pt x="349" y="43"/>
                  </a:lnTo>
                  <a:lnTo>
                    <a:pt x="341" y="36"/>
                  </a:lnTo>
                  <a:lnTo>
                    <a:pt x="317" y="21"/>
                  </a:lnTo>
                  <a:lnTo>
                    <a:pt x="302" y="13"/>
                  </a:lnTo>
                  <a:lnTo>
                    <a:pt x="289" y="6"/>
                  </a:lnTo>
                  <a:lnTo>
                    <a:pt x="276" y="2"/>
                  </a:lnTo>
                  <a:lnTo>
                    <a:pt x="271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57" y="2"/>
                  </a:lnTo>
                  <a:lnTo>
                    <a:pt x="248" y="6"/>
                  </a:lnTo>
                  <a:lnTo>
                    <a:pt x="230" y="15"/>
                  </a:lnTo>
                  <a:lnTo>
                    <a:pt x="216" y="22"/>
                  </a:lnTo>
                  <a:lnTo>
                    <a:pt x="212" y="25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01" y="25"/>
                  </a:lnTo>
                  <a:lnTo>
                    <a:pt x="184" y="26"/>
                  </a:lnTo>
                  <a:lnTo>
                    <a:pt x="174" y="29"/>
                  </a:lnTo>
                  <a:lnTo>
                    <a:pt x="164" y="31"/>
                  </a:lnTo>
                  <a:lnTo>
                    <a:pt x="155" y="35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2" y="50"/>
                  </a:lnTo>
                  <a:lnTo>
                    <a:pt x="137" y="62"/>
                  </a:lnTo>
                  <a:lnTo>
                    <a:pt x="132" y="76"/>
                  </a:lnTo>
                  <a:lnTo>
                    <a:pt x="128" y="90"/>
                  </a:lnTo>
                  <a:lnTo>
                    <a:pt x="124" y="104"/>
                  </a:lnTo>
                  <a:lnTo>
                    <a:pt x="121" y="117"/>
                  </a:lnTo>
                  <a:lnTo>
                    <a:pt x="121" y="127"/>
                  </a:lnTo>
                  <a:lnTo>
                    <a:pt x="123" y="134"/>
                  </a:lnTo>
                  <a:lnTo>
                    <a:pt x="123" y="134"/>
                  </a:lnTo>
                  <a:lnTo>
                    <a:pt x="128" y="144"/>
                  </a:lnTo>
                  <a:lnTo>
                    <a:pt x="133" y="155"/>
                  </a:lnTo>
                  <a:lnTo>
                    <a:pt x="137" y="168"/>
                  </a:lnTo>
                  <a:lnTo>
                    <a:pt x="138" y="173"/>
                  </a:lnTo>
                  <a:lnTo>
                    <a:pt x="138" y="180"/>
                  </a:lnTo>
                  <a:lnTo>
                    <a:pt x="138" y="180"/>
                  </a:lnTo>
                  <a:lnTo>
                    <a:pt x="137" y="186"/>
                  </a:lnTo>
                  <a:lnTo>
                    <a:pt x="134" y="194"/>
                  </a:lnTo>
                  <a:lnTo>
                    <a:pt x="128" y="208"/>
                  </a:lnTo>
                  <a:lnTo>
                    <a:pt x="118" y="226"/>
                  </a:lnTo>
                  <a:lnTo>
                    <a:pt x="118" y="226"/>
                  </a:lnTo>
                  <a:close/>
                  <a:moveTo>
                    <a:pt x="411" y="1247"/>
                  </a:moveTo>
                  <a:lnTo>
                    <a:pt x="431" y="1250"/>
                  </a:lnTo>
                  <a:lnTo>
                    <a:pt x="431" y="1250"/>
                  </a:lnTo>
                  <a:lnTo>
                    <a:pt x="434" y="1273"/>
                  </a:lnTo>
                  <a:lnTo>
                    <a:pt x="435" y="1298"/>
                  </a:lnTo>
                  <a:lnTo>
                    <a:pt x="434" y="1321"/>
                  </a:lnTo>
                  <a:lnTo>
                    <a:pt x="432" y="1330"/>
                  </a:lnTo>
                  <a:lnTo>
                    <a:pt x="430" y="1338"/>
                  </a:lnTo>
                  <a:lnTo>
                    <a:pt x="430" y="1338"/>
                  </a:lnTo>
                  <a:lnTo>
                    <a:pt x="423" y="1355"/>
                  </a:lnTo>
                  <a:lnTo>
                    <a:pt x="411" y="1247"/>
                  </a:lnTo>
                  <a:close/>
                  <a:moveTo>
                    <a:pt x="194" y="677"/>
                  </a:moveTo>
                  <a:lnTo>
                    <a:pt x="194" y="677"/>
                  </a:lnTo>
                  <a:lnTo>
                    <a:pt x="185" y="674"/>
                  </a:lnTo>
                  <a:lnTo>
                    <a:pt x="179" y="670"/>
                  </a:lnTo>
                  <a:lnTo>
                    <a:pt x="174" y="668"/>
                  </a:lnTo>
                  <a:lnTo>
                    <a:pt x="170" y="664"/>
                  </a:lnTo>
                  <a:lnTo>
                    <a:pt x="165" y="659"/>
                  </a:lnTo>
                  <a:lnTo>
                    <a:pt x="164" y="656"/>
                  </a:lnTo>
                  <a:lnTo>
                    <a:pt x="128" y="621"/>
                  </a:lnTo>
                  <a:lnTo>
                    <a:pt x="128" y="600"/>
                  </a:lnTo>
                  <a:lnTo>
                    <a:pt x="148" y="605"/>
                  </a:lnTo>
                  <a:lnTo>
                    <a:pt x="174" y="533"/>
                  </a:lnTo>
                  <a:lnTo>
                    <a:pt x="225" y="610"/>
                  </a:lnTo>
                  <a:lnTo>
                    <a:pt x="202" y="679"/>
                  </a:lnTo>
                  <a:lnTo>
                    <a:pt x="202" y="679"/>
                  </a:lnTo>
                  <a:lnTo>
                    <a:pt x="194" y="677"/>
                  </a:lnTo>
                  <a:lnTo>
                    <a:pt x="194" y="677"/>
                  </a:lnTo>
                  <a:close/>
                  <a:moveTo>
                    <a:pt x="199" y="687"/>
                  </a:moveTo>
                  <a:lnTo>
                    <a:pt x="202" y="679"/>
                  </a:lnTo>
                  <a:lnTo>
                    <a:pt x="202" y="679"/>
                  </a:lnTo>
                  <a:lnTo>
                    <a:pt x="206" y="681"/>
                  </a:lnTo>
                  <a:lnTo>
                    <a:pt x="207" y="682"/>
                  </a:lnTo>
                  <a:lnTo>
                    <a:pt x="207" y="683"/>
                  </a:lnTo>
                  <a:lnTo>
                    <a:pt x="206" y="685"/>
                  </a:lnTo>
                  <a:lnTo>
                    <a:pt x="202" y="687"/>
                  </a:lnTo>
                  <a:lnTo>
                    <a:pt x="199" y="687"/>
                  </a:lnTo>
                  <a:lnTo>
                    <a:pt x="199" y="687"/>
                  </a:lnTo>
                  <a:close/>
                  <a:moveTo>
                    <a:pt x="568" y="462"/>
                  </a:moveTo>
                  <a:lnTo>
                    <a:pt x="614" y="482"/>
                  </a:lnTo>
                  <a:lnTo>
                    <a:pt x="629" y="498"/>
                  </a:lnTo>
                  <a:lnTo>
                    <a:pt x="640" y="498"/>
                  </a:lnTo>
                  <a:lnTo>
                    <a:pt x="640" y="498"/>
                  </a:lnTo>
                  <a:lnTo>
                    <a:pt x="634" y="509"/>
                  </a:lnTo>
                  <a:lnTo>
                    <a:pt x="629" y="518"/>
                  </a:lnTo>
                  <a:lnTo>
                    <a:pt x="627" y="521"/>
                  </a:lnTo>
                  <a:lnTo>
                    <a:pt x="624" y="523"/>
                  </a:lnTo>
                  <a:lnTo>
                    <a:pt x="624" y="523"/>
                  </a:lnTo>
                  <a:lnTo>
                    <a:pt x="617" y="532"/>
                  </a:lnTo>
                  <a:lnTo>
                    <a:pt x="605" y="546"/>
                  </a:lnTo>
                  <a:lnTo>
                    <a:pt x="588" y="569"/>
                  </a:lnTo>
                  <a:lnTo>
                    <a:pt x="588" y="569"/>
                  </a:lnTo>
                  <a:lnTo>
                    <a:pt x="583" y="578"/>
                  </a:lnTo>
                  <a:lnTo>
                    <a:pt x="574" y="597"/>
                  </a:lnTo>
                  <a:lnTo>
                    <a:pt x="567" y="615"/>
                  </a:lnTo>
                  <a:lnTo>
                    <a:pt x="563" y="626"/>
                  </a:lnTo>
                  <a:lnTo>
                    <a:pt x="563" y="626"/>
                  </a:lnTo>
                  <a:lnTo>
                    <a:pt x="562" y="637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6" y="651"/>
                  </a:lnTo>
                  <a:lnTo>
                    <a:pt x="555" y="651"/>
                  </a:lnTo>
                  <a:lnTo>
                    <a:pt x="553" y="646"/>
                  </a:lnTo>
                  <a:lnTo>
                    <a:pt x="542" y="627"/>
                  </a:lnTo>
                  <a:lnTo>
                    <a:pt x="532" y="606"/>
                  </a:lnTo>
                  <a:lnTo>
                    <a:pt x="527" y="595"/>
                  </a:lnTo>
                  <a:lnTo>
                    <a:pt x="527" y="595"/>
                  </a:lnTo>
                  <a:lnTo>
                    <a:pt x="528" y="578"/>
                  </a:lnTo>
                  <a:lnTo>
                    <a:pt x="532" y="546"/>
                  </a:lnTo>
                  <a:lnTo>
                    <a:pt x="537" y="503"/>
                  </a:lnTo>
                  <a:lnTo>
                    <a:pt x="568" y="4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5DCA24E-4F58-8C50-5505-86CC70C13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130675"/>
              <a:ext cx="301625" cy="230188"/>
            </a:xfrm>
            <a:custGeom>
              <a:avLst/>
              <a:gdLst>
                <a:gd name="T0" fmla="*/ 82 w 190"/>
                <a:gd name="T1" fmla="*/ 22 h 145"/>
                <a:gd name="T2" fmla="*/ 17 w 190"/>
                <a:gd name="T3" fmla="*/ 13 h 145"/>
                <a:gd name="T4" fmla="*/ 5 w 190"/>
                <a:gd name="T5" fmla="*/ 12 h 145"/>
                <a:gd name="T6" fmla="*/ 0 w 190"/>
                <a:gd name="T7" fmla="*/ 29 h 145"/>
                <a:gd name="T8" fmla="*/ 0 w 190"/>
                <a:gd name="T9" fmla="*/ 32 h 145"/>
                <a:gd name="T10" fmla="*/ 2 w 190"/>
                <a:gd name="T11" fmla="*/ 35 h 145"/>
                <a:gd name="T12" fmla="*/ 4 w 190"/>
                <a:gd name="T13" fmla="*/ 44 h 145"/>
                <a:gd name="T14" fmla="*/ 5 w 190"/>
                <a:gd name="T15" fmla="*/ 47 h 145"/>
                <a:gd name="T16" fmla="*/ 23 w 190"/>
                <a:gd name="T17" fmla="*/ 50 h 145"/>
                <a:gd name="T18" fmla="*/ 41 w 190"/>
                <a:gd name="T19" fmla="*/ 53 h 145"/>
                <a:gd name="T20" fmla="*/ 44 w 190"/>
                <a:gd name="T21" fmla="*/ 53 h 145"/>
                <a:gd name="T22" fmla="*/ 63 w 190"/>
                <a:gd name="T23" fmla="*/ 47 h 145"/>
                <a:gd name="T24" fmla="*/ 82 w 190"/>
                <a:gd name="T25" fmla="*/ 42 h 145"/>
                <a:gd name="T26" fmla="*/ 58 w 190"/>
                <a:gd name="T27" fmla="*/ 85 h 145"/>
                <a:gd name="T28" fmla="*/ 37 w 190"/>
                <a:gd name="T29" fmla="*/ 124 h 145"/>
                <a:gd name="T30" fmla="*/ 36 w 190"/>
                <a:gd name="T31" fmla="*/ 129 h 145"/>
                <a:gd name="T32" fmla="*/ 39 w 190"/>
                <a:gd name="T33" fmla="*/ 132 h 145"/>
                <a:gd name="T34" fmla="*/ 58 w 190"/>
                <a:gd name="T35" fmla="*/ 140 h 145"/>
                <a:gd name="T36" fmla="*/ 77 w 190"/>
                <a:gd name="T37" fmla="*/ 145 h 145"/>
                <a:gd name="T38" fmla="*/ 86 w 190"/>
                <a:gd name="T39" fmla="*/ 142 h 145"/>
                <a:gd name="T40" fmla="*/ 92 w 190"/>
                <a:gd name="T41" fmla="*/ 137 h 145"/>
                <a:gd name="T42" fmla="*/ 92 w 190"/>
                <a:gd name="T43" fmla="*/ 135 h 145"/>
                <a:gd name="T44" fmla="*/ 100 w 190"/>
                <a:gd name="T45" fmla="*/ 91 h 145"/>
                <a:gd name="T46" fmla="*/ 108 w 190"/>
                <a:gd name="T47" fmla="*/ 53 h 145"/>
                <a:gd name="T48" fmla="*/ 127 w 190"/>
                <a:gd name="T49" fmla="*/ 126 h 145"/>
                <a:gd name="T50" fmla="*/ 133 w 190"/>
                <a:gd name="T51" fmla="*/ 140 h 145"/>
                <a:gd name="T52" fmla="*/ 140 w 190"/>
                <a:gd name="T53" fmla="*/ 138 h 145"/>
                <a:gd name="T54" fmla="*/ 160 w 190"/>
                <a:gd name="T55" fmla="*/ 131 h 145"/>
                <a:gd name="T56" fmla="*/ 164 w 190"/>
                <a:gd name="T57" fmla="*/ 129 h 145"/>
                <a:gd name="T58" fmla="*/ 167 w 190"/>
                <a:gd name="T59" fmla="*/ 129 h 145"/>
                <a:gd name="T60" fmla="*/ 164 w 190"/>
                <a:gd name="T61" fmla="*/ 119 h 145"/>
                <a:gd name="T62" fmla="*/ 155 w 190"/>
                <a:gd name="T63" fmla="*/ 101 h 145"/>
                <a:gd name="T64" fmla="*/ 128 w 190"/>
                <a:gd name="T65" fmla="*/ 37 h 145"/>
                <a:gd name="T66" fmla="*/ 160 w 190"/>
                <a:gd name="T67" fmla="*/ 33 h 145"/>
                <a:gd name="T68" fmla="*/ 187 w 190"/>
                <a:gd name="T69" fmla="*/ 28 h 145"/>
                <a:gd name="T70" fmla="*/ 190 w 190"/>
                <a:gd name="T71" fmla="*/ 27 h 145"/>
                <a:gd name="T72" fmla="*/ 183 w 190"/>
                <a:gd name="T73" fmla="*/ 15 h 145"/>
                <a:gd name="T74" fmla="*/ 179 w 190"/>
                <a:gd name="T75" fmla="*/ 6 h 145"/>
                <a:gd name="T76" fmla="*/ 181 w 190"/>
                <a:gd name="T77" fmla="*/ 4 h 145"/>
                <a:gd name="T78" fmla="*/ 182 w 190"/>
                <a:gd name="T79" fmla="*/ 1 h 145"/>
                <a:gd name="T80" fmla="*/ 169 w 190"/>
                <a:gd name="T81" fmla="*/ 1 h 145"/>
                <a:gd name="T82" fmla="*/ 161 w 190"/>
                <a:gd name="T83" fmla="*/ 3 h 145"/>
                <a:gd name="T84" fmla="*/ 135 w 190"/>
                <a:gd name="T85" fmla="*/ 14 h 145"/>
                <a:gd name="T86" fmla="*/ 113 w 190"/>
                <a:gd name="T87" fmla="*/ 27 h 145"/>
                <a:gd name="T88" fmla="*/ 110 w 190"/>
                <a:gd name="T89" fmla="*/ 32 h 145"/>
                <a:gd name="T90" fmla="*/ 104 w 190"/>
                <a:gd name="T91" fmla="*/ 42 h 145"/>
                <a:gd name="T92" fmla="*/ 103 w 190"/>
                <a:gd name="T93" fmla="*/ 42 h 145"/>
                <a:gd name="T94" fmla="*/ 99 w 190"/>
                <a:gd name="T95" fmla="*/ 37 h 145"/>
                <a:gd name="T96" fmla="*/ 82 w 190"/>
                <a:gd name="T97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0" h="145">
                  <a:moveTo>
                    <a:pt x="82" y="22"/>
                  </a:moveTo>
                  <a:lnTo>
                    <a:pt x="82" y="22"/>
                  </a:lnTo>
                  <a:lnTo>
                    <a:pt x="44" y="15"/>
                  </a:lnTo>
                  <a:lnTo>
                    <a:pt x="17" y="13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2" y="23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8"/>
                  </a:lnTo>
                  <a:lnTo>
                    <a:pt x="4" y="4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12" y="49"/>
                  </a:lnTo>
                  <a:lnTo>
                    <a:pt x="23" y="50"/>
                  </a:lnTo>
                  <a:lnTo>
                    <a:pt x="35" y="51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8" y="51"/>
                  </a:lnTo>
                  <a:lnTo>
                    <a:pt x="63" y="47"/>
                  </a:lnTo>
                  <a:lnTo>
                    <a:pt x="76" y="44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58" y="85"/>
                  </a:lnTo>
                  <a:lnTo>
                    <a:pt x="41" y="114"/>
                  </a:lnTo>
                  <a:lnTo>
                    <a:pt x="37" y="124"/>
                  </a:lnTo>
                  <a:lnTo>
                    <a:pt x="36" y="128"/>
                  </a:lnTo>
                  <a:lnTo>
                    <a:pt x="36" y="129"/>
                  </a:lnTo>
                  <a:lnTo>
                    <a:pt x="36" y="129"/>
                  </a:lnTo>
                  <a:lnTo>
                    <a:pt x="39" y="132"/>
                  </a:lnTo>
                  <a:lnTo>
                    <a:pt x="44" y="135"/>
                  </a:lnTo>
                  <a:lnTo>
                    <a:pt x="58" y="140"/>
                  </a:lnTo>
                  <a:lnTo>
                    <a:pt x="71" y="143"/>
                  </a:lnTo>
                  <a:lnTo>
                    <a:pt x="77" y="145"/>
                  </a:lnTo>
                  <a:lnTo>
                    <a:pt x="77" y="145"/>
                  </a:lnTo>
                  <a:lnTo>
                    <a:pt x="86" y="142"/>
                  </a:lnTo>
                  <a:lnTo>
                    <a:pt x="90" y="140"/>
                  </a:lnTo>
                  <a:lnTo>
                    <a:pt x="92" y="137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5" y="118"/>
                  </a:lnTo>
                  <a:lnTo>
                    <a:pt x="100" y="91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8" y="95"/>
                  </a:lnTo>
                  <a:lnTo>
                    <a:pt x="127" y="126"/>
                  </a:lnTo>
                  <a:lnTo>
                    <a:pt x="131" y="136"/>
                  </a:lnTo>
                  <a:lnTo>
                    <a:pt x="133" y="140"/>
                  </a:lnTo>
                  <a:lnTo>
                    <a:pt x="133" y="140"/>
                  </a:lnTo>
                  <a:lnTo>
                    <a:pt x="140" y="138"/>
                  </a:lnTo>
                  <a:lnTo>
                    <a:pt x="150" y="135"/>
                  </a:lnTo>
                  <a:lnTo>
                    <a:pt x="160" y="131"/>
                  </a:lnTo>
                  <a:lnTo>
                    <a:pt x="164" y="129"/>
                  </a:lnTo>
                  <a:lnTo>
                    <a:pt x="164" y="129"/>
                  </a:lnTo>
                  <a:lnTo>
                    <a:pt x="165" y="131"/>
                  </a:lnTo>
                  <a:lnTo>
                    <a:pt x="167" y="129"/>
                  </a:lnTo>
                  <a:lnTo>
                    <a:pt x="167" y="126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55" y="101"/>
                  </a:lnTo>
                  <a:lnTo>
                    <a:pt x="144" y="74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60" y="33"/>
                  </a:lnTo>
                  <a:lnTo>
                    <a:pt x="181" y="31"/>
                  </a:lnTo>
                  <a:lnTo>
                    <a:pt x="187" y="28"/>
                  </a:lnTo>
                  <a:lnTo>
                    <a:pt x="190" y="28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83" y="15"/>
                  </a:lnTo>
                  <a:lnTo>
                    <a:pt x="181" y="10"/>
                  </a:lnTo>
                  <a:lnTo>
                    <a:pt x="179" y="6"/>
                  </a:lnTo>
                  <a:lnTo>
                    <a:pt x="179" y="6"/>
                  </a:lnTo>
                  <a:lnTo>
                    <a:pt x="181" y="4"/>
                  </a:lnTo>
                  <a:lnTo>
                    <a:pt x="182" y="1"/>
                  </a:lnTo>
                  <a:lnTo>
                    <a:pt x="182" y="1"/>
                  </a:lnTo>
                  <a:lnTo>
                    <a:pt x="179" y="0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1" y="3"/>
                  </a:lnTo>
                  <a:lnTo>
                    <a:pt x="153" y="6"/>
                  </a:lnTo>
                  <a:lnTo>
                    <a:pt x="135" y="14"/>
                  </a:lnTo>
                  <a:lnTo>
                    <a:pt x="121" y="22"/>
                  </a:lnTo>
                  <a:lnTo>
                    <a:pt x="113" y="27"/>
                  </a:lnTo>
                  <a:lnTo>
                    <a:pt x="113" y="27"/>
                  </a:lnTo>
                  <a:lnTo>
                    <a:pt x="110" y="32"/>
                  </a:lnTo>
                  <a:lnTo>
                    <a:pt x="106" y="38"/>
                  </a:lnTo>
                  <a:lnTo>
                    <a:pt x="104" y="42"/>
                  </a:lnTo>
                  <a:lnTo>
                    <a:pt x="104" y="44"/>
                  </a:lnTo>
                  <a:lnTo>
                    <a:pt x="103" y="42"/>
                  </a:lnTo>
                  <a:lnTo>
                    <a:pt x="103" y="42"/>
                  </a:lnTo>
                  <a:lnTo>
                    <a:pt x="99" y="37"/>
                  </a:lnTo>
                  <a:lnTo>
                    <a:pt x="91" y="29"/>
                  </a:lnTo>
                  <a:lnTo>
                    <a:pt x="82" y="22"/>
                  </a:lnTo>
                  <a:lnTo>
                    <a:pt x="82" y="2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4FE490F-C369-0AC9-0412-9E8328CAADC4}"/>
              </a:ext>
            </a:extLst>
          </p:cNvPr>
          <p:cNvGrpSpPr/>
          <p:nvPr/>
        </p:nvGrpSpPr>
        <p:grpSpPr>
          <a:xfrm>
            <a:off x="4411662" y="1001712"/>
            <a:ext cx="1082675" cy="2487613"/>
            <a:chOff x="2265363" y="114300"/>
            <a:chExt cx="1082675" cy="2487613"/>
          </a:xfrm>
        </p:grpSpPr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6C354BF0-2C7D-1A86-0963-6DF2A79B75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5363" y="114300"/>
              <a:ext cx="1082675" cy="2487613"/>
            </a:xfrm>
            <a:custGeom>
              <a:avLst/>
              <a:gdLst>
                <a:gd name="T0" fmla="*/ 47 w 682"/>
                <a:gd name="T1" fmla="*/ 512 h 1567"/>
                <a:gd name="T2" fmla="*/ 38 w 682"/>
                <a:gd name="T3" fmla="*/ 553 h 1567"/>
                <a:gd name="T4" fmla="*/ 95 w 682"/>
                <a:gd name="T5" fmla="*/ 607 h 1567"/>
                <a:gd name="T6" fmla="*/ 124 w 682"/>
                <a:gd name="T7" fmla="*/ 620 h 1567"/>
                <a:gd name="T8" fmla="*/ 210 w 682"/>
                <a:gd name="T9" fmla="*/ 699 h 1567"/>
                <a:gd name="T10" fmla="*/ 197 w 682"/>
                <a:gd name="T11" fmla="*/ 853 h 1567"/>
                <a:gd name="T12" fmla="*/ 144 w 682"/>
                <a:gd name="T13" fmla="*/ 954 h 1567"/>
                <a:gd name="T14" fmla="*/ 114 w 682"/>
                <a:gd name="T15" fmla="*/ 1204 h 1567"/>
                <a:gd name="T16" fmla="*/ 134 w 682"/>
                <a:gd name="T17" fmla="*/ 1291 h 1567"/>
                <a:gd name="T18" fmla="*/ 74 w 682"/>
                <a:gd name="T19" fmla="*/ 1287 h 1567"/>
                <a:gd name="T20" fmla="*/ 11 w 682"/>
                <a:gd name="T21" fmla="*/ 1404 h 1567"/>
                <a:gd name="T22" fmla="*/ 11 w 682"/>
                <a:gd name="T23" fmla="*/ 1511 h 1567"/>
                <a:gd name="T24" fmla="*/ 68 w 682"/>
                <a:gd name="T25" fmla="*/ 1506 h 1567"/>
                <a:gd name="T26" fmla="*/ 160 w 682"/>
                <a:gd name="T27" fmla="*/ 1394 h 1567"/>
                <a:gd name="T28" fmla="*/ 189 w 682"/>
                <a:gd name="T29" fmla="*/ 1432 h 1567"/>
                <a:gd name="T30" fmla="*/ 225 w 682"/>
                <a:gd name="T31" fmla="*/ 1560 h 1567"/>
                <a:gd name="T32" fmla="*/ 280 w 682"/>
                <a:gd name="T33" fmla="*/ 1554 h 1567"/>
                <a:gd name="T34" fmla="*/ 347 w 682"/>
                <a:gd name="T35" fmla="*/ 1538 h 1567"/>
                <a:gd name="T36" fmla="*/ 457 w 682"/>
                <a:gd name="T37" fmla="*/ 1532 h 1567"/>
                <a:gd name="T38" fmla="*/ 522 w 682"/>
                <a:gd name="T39" fmla="*/ 1486 h 1567"/>
                <a:gd name="T40" fmla="*/ 625 w 682"/>
                <a:gd name="T41" fmla="*/ 1465 h 1567"/>
                <a:gd name="T42" fmla="*/ 625 w 682"/>
                <a:gd name="T43" fmla="*/ 1373 h 1567"/>
                <a:gd name="T44" fmla="*/ 671 w 682"/>
                <a:gd name="T45" fmla="*/ 1317 h 1567"/>
                <a:gd name="T46" fmla="*/ 615 w 682"/>
                <a:gd name="T47" fmla="*/ 1225 h 1567"/>
                <a:gd name="T48" fmla="*/ 569 w 682"/>
                <a:gd name="T49" fmla="*/ 1108 h 1567"/>
                <a:gd name="T50" fmla="*/ 508 w 682"/>
                <a:gd name="T51" fmla="*/ 922 h 1567"/>
                <a:gd name="T52" fmla="*/ 537 w 682"/>
                <a:gd name="T53" fmla="*/ 685 h 1567"/>
                <a:gd name="T54" fmla="*/ 620 w 682"/>
                <a:gd name="T55" fmla="*/ 472 h 1567"/>
                <a:gd name="T56" fmla="*/ 646 w 682"/>
                <a:gd name="T57" fmla="*/ 435 h 1567"/>
                <a:gd name="T58" fmla="*/ 666 w 682"/>
                <a:gd name="T59" fmla="*/ 343 h 1567"/>
                <a:gd name="T60" fmla="*/ 564 w 682"/>
                <a:gd name="T61" fmla="*/ 148 h 1567"/>
                <a:gd name="T62" fmla="*/ 522 w 682"/>
                <a:gd name="T63" fmla="*/ 120 h 1567"/>
                <a:gd name="T64" fmla="*/ 478 w 682"/>
                <a:gd name="T65" fmla="*/ 124 h 1567"/>
                <a:gd name="T66" fmla="*/ 421 w 682"/>
                <a:gd name="T67" fmla="*/ 107 h 1567"/>
                <a:gd name="T68" fmla="*/ 403 w 682"/>
                <a:gd name="T69" fmla="*/ 121 h 1567"/>
                <a:gd name="T70" fmla="*/ 505 w 682"/>
                <a:gd name="T71" fmla="*/ 171 h 1567"/>
                <a:gd name="T72" fmla="*/ 559 w 682"/>
                <a:gd name="T73" fmla="*/ 256 h 1567"/>
                <a:gd name="T74" fmla="*/ 550 w 682"/>
                <a:gd name="T75" fmla="*/ 365 h 1567"/>
                <a:gd name="T76" fmla="*/ 518 w 682"/>
                <a:gd name="T77" fmla="*/ 420 h 1567"/>
                <a:gd name="T78" fmla="*/ 487 w 682"/>
                <a:gd name="T79" fmla="*/ 379 h 1567"/>
                <a:gd name="T80" fmla="*/ 468 w 682"/>
                <a:gd name="T81" fmla="*/ 311 h 1567"/>
                <a:gd name="T82" fmla="*/ 450 w 682"/>
                <a:gd name="T83" fmla="*/ 255 h 1567"/>
                <a:gd name="T84" fmla="*/ 404 w 682"/>
                <a:gd name="T85" fmla="*/ 212 h 1567"/>
                <a:gd name="T86" fmla="*/ 344 w 682"/>
                <a:gd name="T87" fmla="*/ 200 h 1567"/>
                <a:gd name="T88" fmla="*/ 269 w 682"/>
                <a:gd name="T89" fmla="*/ 246 h 1567"/>
                <a:gd name="T90" fmla="*/ 230 w 682"/>
                <a:gd name="T91" fmla="*/ 300 h 1567"/>
                <a:gd name="T92" fmla="*/ 303 w 682"/>
                <a:gd name="T93" fmla="*/ 101 h 1567"/>
                <a:gd name="T94" fmla="*/ 364 w 682"/>
                <a:gd name="T95" fmla="*/ 77 h 1567"/>
                <a:gd name="T96" fmla="*/ 370 w 682"/>
                <a:gd name="T97" fmla="*/ 59 h 1567"/>
                <a:gd name="T98" fmla="*/ 344 w 682"/>
                <a:gd name="T99" fmla="*/ 36 h 1567"/>
                <a:gd name="T100" fmla="*/ 324 w 682"/>
                <a:gd name="T101" fmla="*/ 15 h 1567"/>
                <a:gd name="T102" fmla="*/ 298 w 682"/>
                <a:gd name="T103" fmla="*/ 5 h 1567"/>
                <a:gd name="T104" fmla="*/ 245 w 682"/>
                <a:gd name="T105" fmla="*/ 15 h 1567"/>
                <a:gd name="T106" fmla="*/ 214 w 682"/>
                <a:gd name="T107" fmla="*/ 63 h 1567"/>
                <a:gd name="T108" fmla="*/ 147 w 682"/>
                <a:gd name="T109" fmla="*/ 153 h 1567"/>
                <a:gd name="T110" fmla="*/ 52 w 682"/>
                <a:gd name="T111" fmla="*/ 282 h 1567"/>
                <a:gd name="T112" fmla="*/ 70 w 682"/>
                <a:gd name="T113" fmla="*/ 333 h 1567"/>
                <a:gd name="T114" fmla="*/ 64 w 682"/>
                <a:gd name="T115" fmla="*/ 405 h 1567"/>
                <a:gd name="T116" fmla="*/ 19 w 682"/>
                <a:gd name="T117" fmla="*/ 512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2" h="1567">
                  <a:moveTo>
                    <a:pt x="52" y="476"/>
                  </a:moveTo>
                  <a:lnTo>
                    <a:pt x="52" y="476"/>
                  </a:lnTo>
                  <a:lnTo>
                    <a:pt x="50" y="483"/>
                  </a:lnTo>
                  <a:lnTo>
                    <a:pt x="46" y="488"/>
                  </a:lnTo>
                  <a:lnTo>
                    <a:pt x="36" y="498"/>
                  </a:lnTo>
                  <a:lnTo>
                    <a:pt x="27" y="507"/>
                  </a:lnTo>
                  <a:lnTo>
                    <a:pt x="19" y="512"/>
                  </a:lnTo>
                  <a:lnTo>
                    <a:pt x="19" y="512"/>
                  </a:lnTo>
                  <a:lnTo>
                    <a:pt x="47" y="512"/>
                  </a:lnTo>
                  <a:lnTo>
                    <a:pt x="47" y="512"/>
                  </a:lnTo>
                  <a:lnTo>
                    <a:pt x="45" y="513"/>
                  </a:lnTo>
                  <a:lnTo>
                    <a:pt x="41" y="517"/>
                  </a:lnTo>
                  <a:lnTo>
                    <a:pt x="40" y="521"/>
                  </a:lnTo>
                  <a:lnTo>
                    <a:pt x="37" y="526"/>
                  </a:lnTo>
                  <a:lnTo>
                    <a:pt x="37" y="534"/>
                  </a:lnTo>
                  <a:lnTo>
                    <a:pt x="37" y="543"/>
                  </a:lnTo>
                  <a:lnTo>
                    <a:pt x="37" y="543"/>
                  </a:lnTo>
                  <a:lnTo>
                    <a:pt x="38" y="553"/>
                  </a:lnTo>
                  <a:lnTo>
                    <a:pt x="41" y="563"/>
                  </a:lnTo>
                  <a:lnTo>
                    <a:pt x="46" y="579"/>
                  </a:lnTo>
                  <a:lnTo>
                    <a:pt x="50" y="590"/>
                  </a:lnTo>
                  <a:lnTo>
                    <a:pt x="52" y="594"/>
                  </a:lnTo>
                  <a:lnTo>
                    <a:pt x="63" y="574"/>
                  </a:lnTo>
                  <a:lnTo>
                    <a:pt x="68" y="604"/>
                  </a:lnTo>
                  <a:lnTo>
                    <a:pt x="98" y="594"/>
                  </a:lnTo>
                  <a:lnTo>
                    <a:pt x="98" y="594"/>
                  </a:lnTo>
                  <a:lnTo>
                    <a:pt x="95" y="607"/>
                  </a:lnTo>
                  <a:lnTo>
                    <a:pt x="92" y="615"/>
                  </a:lnTo>
                  <a:lnTo>
                    <a:pt x="92" y="619"/>
                  </a:lnTo>
                  <a:lnTo>
                    <a:pt x="93" y="620"/>
                  </a:lnTo>
                  <a:lnTo>
                    <a:pt x="93" y="620"/>
                  </a:lnTo>
                  <a:lnTo>
                    <a:pt x="97" y="620"/>
                  </a:lnTo>
                  <a:lnTo>
                    <a:pt x="103" y="620"/>
                  </a:lnTo>
                  <a:lnTo>
                    <a:pt x="111" y="620"/>
                  </a:lnTo>
                  <a:lnTo>
                    <a:pt x="124" y="620"/>
                  </a:lnTo>
                  <a:lnTo>
                    <a:pt x="124" y="620"/>
                  </a:lnTo>
                  <a:lnTo>
                    <a:pt x="137" y="621"/>
                  </a:lnTo>
                  <a:lnTo>
                    <a:pt x="142" y="621"/>
                  </a:lnTo>
                  <a:lnTo>
                    <a:pt x="150" y="621"/>
                  </a:lnTo>
                  <a:lnTo>
                    <a:pt x="157" y="620"/>
                  </a:lnTo>
                  <a:lnTo>
                    <a:pt x="169" y="616"/>
                  </a:lnTo>
                  <a:lnTo>
                    <a:pt x="182" y="611"/>
                  </a:lnTo>
                  <a:lnTo>
                    <a:pt x="199" y="603"/>
                  </a:lnTo>
                  <a:lnTo>
                    <a:pt x="199" y="603"/>
                  </a:lnTo>
                  <a:lnTo>
                    <a:pt x="210" y="699"/>
                  </a:lnTo>
                  <a:lnTo>
                    <a:pt x="216" y="748"/>
                  </a:lnTo>
                  <a:lnTo>
                    <a:pt x="216" y="748"/>
                  </a:lnTo>
                  <a:lnTo>
                    <a:pt x="208" y="761"/>
                  </a:lnTo>
                  <a:lnTo>
                    <a:pt x="188" y="789"/>
                  </a:lnTo>
                  <a:lnTo>
                    <a:pt x="160" y="830"/>
                  </a:lnTo>
                  <a:lnTo>
                    <a:pt x="196" y="845"/>
                  </a:lnTo>
                  <a:lnTo>
                    <a:pt x="196" y="845"/>
                  </a:lnTo>
                  <a:lnTo>
                    <a:pt x="197" y="849"/>
                  </a:lnTo>
                  <a:lnTo>
                    <a:pt x="197" y="853"/>
                  </a:lnTo>
                  <a:lnTo>
                    <a:pt x="196" y="859"/>
                  </a:lnTo>
                  <a:lnTo>
                    <a:pt x="193" y="868"/>
                  </a:lnTo>
                  <a:lnTo>
                    <a:pt x="187" y="880"/>
                  </a:lnTo>
                  <a:lnTo>
                    <a:pt x="178" y="895"/>
                  </a:lnTo>
                  <a:lnTo>
                    <a:pt x="165" y="912"/>
                  </a:lnTo>
                  <a:lnTo>
                    <a:pt x="165" y="912"/>
                  </a:lnTo>
                  <a:lnTo>
                    <a:pt x="157" y="923"/>
                  </a:lnTo>
                  <a:lnTo>
                    <a:pt x="151" y="938"/>
                  </a:lnTo>
                  <a:lnTo>
                    <a:pt x="144" y="954"/>
                  </a:lnTo>
                  <a:lnTo>
                    <a:pt x="139" y="972"/>
                  </a:lnTo>
                  <a:lnTo>
                    <a:pt x="134" y="993"/>
                  </a:lnTo>
                  <a:lnTo>
                    <a:pt x="129" y="1014"/>
                  </a:lnTo>
                  <a:lnTo>
                    <a:pt x="123" y="1059"/>
                  </a:lnTo>
                  <a:lnTo>
                    <a:pt x="116" y="1105"/>
                  </a:lnTo>
                  <a:lnTo>
                    <a:pt x="114" y="1146"/>
                  </a:lnTo>
                  <a:lnTo>
                    <a:pt x="112" y="1181"/>
                  </a:lnTo>
                  <a:lnTo>
                    <a:pt x="114" y="1204"/>
                  </a:lnTo>
                  <a:lnTo>
                    <a:pt x="114" y="1204"/>
                  </a:lnTo>
                  <a:lnTo>
                    <a:pt x="116" y="1221"/>
                  </a:lnTo>
                  <a:lnTo>
                    <a:pt x="121" y="1235"/>
                  </a:lnTo>
                  <a:lnTo>
                    <a:pt x="128" y="1248"/>
                  </a:lnTo>
                  <a:lnTo>
                    <a:pt x="134" y="1259"/>
                  </a:lnTo>
                  <a:lnTo>
                    <a:pt x="144" y="1276"/>
                  </a:lnTo>
                  <a:lnTo>
                    <a:pt x="150" y="1281"/>
                  </a:lnTo>
                  <a:lnTo>
                    <a:pt x="175" y="1291"/>
                  </a:lnTo>
                  <a:lnTo>
                    <a:pt x="134" y="1291"/>
                  </a:lnTo>
                  <a:lnTo>
                    <a:pt x="134" y="1291"/>
                  </a:lnTo>
                  <a:lnTo>
                    <a:pt x="129" y="1289"/>
                  </a:lnTo>
                  <a:lnTo>
                    <a:pt x="118" y="1283"/>
                  </a:lnTo>
                  <a:lnTo>
                    <a:pt x="102" y="1277"/>
                  </a:lnTo>
                  <a:lnTo>
                    <a:pt x="95" y="1276"/>
                  </a:lnTo>
                  <a:lnTo>
                    <a:pt x="88" y="1276"/>
                  </a:lnTo>
                  <a:lnTo>
                    <a:pt x="88" y="1276"/>
                  </a:lnTo>
                  <a:lnTo>
                    <a:pt x="83" y="1277"/>
                  </a:lnTo>
                  <a:lnTo>
                    <a:pt x="78" y="1282"/>
                  </a:lnTo>
                  <a:lnTo>
                    <a:pt x="74" y="1287"/>
                  </a:lnTo>
                  <a:lnTo>
                    <a:pt x="70" y="1295"/>
                  </a:lnTo>
                  <a:lnTo>
                    <a:pt x="64" y="1312"/>
                  </a:lnTo>
                  <a:lnTo>
                    <a:pt x="57" y="1327"/>
                  </a:lnTo>
                  <a:lnTo>
                    <a:pt x="57" y="1327"/>
                  </a:lnTo>
                  <a:lnTo>
                    <a:pt x="48" y="1344"/>
                  </a:lnTo>
                  <a:lnTo>
                    <a:pt x="36" y="1362"/>
                  </a:lnTo>
                  <a:lnTo>
                    <a:pt x="23" y="1382"/>
                  </a:lnTo>
                  <a:lnTo>
                    <a:pt x="11" y="1404"/>
                  </a:lnTo>
                  <a:lnTo>
                    <a:pt x="11" y="1404"/>
                  </a:lnTo>
                  <a:lnTo>
                    <a:pt x="6" y="1415"/>
                  </a:lnTo>
                  <a:lnTo>
                    <a:pt x="4" y="1429"/>
                  </a:lnTo>
                  <a:lnTo>
                    <a:pt x="1" y="1445"/>
                  </a:lnTo>
                  <a:lnTo>
                    <a:pt x="0" y="1460"/>
                  </a:lnTo>
                  <a:lnTo>
                    <a:pt x="0" y="1476"/>
                  </a:lnTo>
                  <a:lnTo>
                    <a:pt x="2" y="1490"/>
                  </a:lnTo>
                  <a:lnTo>
                    <a:pt x="6" y="1501"/>
                  </a:lnTo>
                  <a:lnTo>
                    <a:pt x="11" y="1511"/>
                  </a:lnTo>
                  <a:lnTo>
                    <a:pt x="11" y="1511"/>
                  </a:lnTo>
                  <a:lnTo>
                    <a:pt x="15" y="1515"/>
                  </a:lnTo>
                  <a:lnTo>
                    <a:pt x="18" y="1518"/>
                  </a:lnTo>
                  <a:lnTo>
                    <a:pt x="23" y="1519"/>
                  </a:lnTo>
                  <a:lnTo>
                    <a:pt x="27" y="1520"/>
                  </a:lnTo>
                  <a:lnTo>
                    <a:pt x="36" y="1522"/>
                  </a:lnTo>
                  <a:lnTo>
                    <a:pt x="45" y="1519"/>
                  </a:lnTo>
                  <a:lnTo>
                    <a:pt x="54" y="1515"/>
                  </a:lnTo>
                  <a:lnTo>
                    <a:pt x="61" y="1511"/>
                  </a:lnTo>
                  <a:lnTo>
                    <a:pt x="68" y="1506"/>
                  </a:lnTo>
                  <a:lnTo>
                    <a:pt x="73" y="1501"/>
                  </a:lnTo>
                  <a:lnTo>
                    <a:pt x="73" y="1501"/>
                  </a:lnTo>
                  <a:lnTo>
                    <a:pt x="87" y="1482"/>
                  </a:lnTo>
                  <a:lnTo>
                    <a:pt x="103" y="1455"/>
                  </a:lnTo>
                  <a:lnTo>
                    <a:pt x="103" y="1455"/>
                  </a:lnTo>
                  <a:lnTo>
                    <a:pt x="110" y="1446"/>
                  </a:lnTo>
                  <a:lnTo>
                    <a:pt x="119" y="1436"/>
                  </a:lnTo>
                  <a:lnTo>
                    <a:pt x="137" y="1415"/>
                  </a:lnTo>
                  <a:lnTo>
                    <a:pt x="160" y="1394"/>
                  </a:lnTo>
                  <a:lnTo>
                    <a:pt x="160" y="1394"/>
                  </a:lnTo>
                  <a:lnTo>
                    <a:pt x="165" y="1397"/>
                  </a:lnTo>
                  <a:lnTo>
                    <a:pt x="176" y="1406"/>
                  </a:lnTo>
                  <a:lnTo>
                    <a:pt x="188" y="1417"/>
                  </a:lnTo>
                  <a:lnTo>
                    <a:pt x="190" y="1421"/>
                  </a:lnTo>
                  <a:lnTo>
                    <a:pt x="190" y="1423"/>
                  </a:lnTo>
                  <a:lnTo>
                    <a:pt x="190" y="1424"/>
                  </a:lnTo>
                  <a:lnTo>
                    <a:pt x="190" y="1424"/>
                  </a:lnTo>
                  <a:lnTo>
                    <a:pt x="189" y="1432"/>
                  </a:lnTo>
                  <a:lnTo>
                    <a:pt x="190" y="1447"/>
                  </a:lnTo>
                  <a:lnTo>
                    <a:pt x="193" y="1469"/>
                  </a:lnTo>
                  <a:lnTo>
                    <a:pt x="197" y="1494"/>
                  </a:lnTo>
                  <a:lnTo>
                    <a:pt x="203" y="1517"/>
                  </a:lnTo>
                  <a:lnTo>
                    <a:pt x="206" y="1528"/>
                  </a:lnTo>
                  <a:lnTo>
                    <a:pt x="211" y="1538"/>
                  </a:lnTo>
                  <a:lnTo>
                    <a:pt x="215" y="1547"/>
                  </a:lnTo>
                  <a:lnTo>
                    <a:pt x="220" y="1555"/>
                  </a:lnTo>
                  <a:lnTo>
                    <a:pt x="225" y="1560"/>
                  </a:lnTo>
                  <a:lnTo>
                    <a:pt x="231" y="1563"/>
                  </a:lnTo>
                  <a:lnTo>
                    <a:pt x="231" y="1563"/>
                  </a:lnTo>
                  <a:lnTo>
                    <a:pt x="243" y="1565"/>
                  </a:lnTo>
                  <a:lnTo>
                    <a:pt x="253" y="1567"/>
                  </a:lnTo>
                  <a:lnTo>
                    <a:pt x="261" y="1567"/>
                  </a:lnTo>
                  <a:lnTo>
                    <a:pt x="267" y="1565"/>
                  </a:lnTo>
                  <a:lnTo>
                    <a:pt x="272" y="1563"/>
                  </a:lnTo>
                  <a:lnTo>
                    <a:pt x="276" y="1559"/>
                  </a:lnTo>
                  <a:lnTo>
                    <a:pt x="280" y="1554"/>
                  </a:lnTo>
                  <a:lnTo>
                    <a:pt x="283" y="1547"/>
                  </a:lnTo>
                  <a:lnTo>
                    <a:pt x="283" y="1547"/>
                  </a:lnTo>
                  <a:lnTo>
                    <a:pt x="288" y="1535"/>
                  </a:lnTo>
                  <a:lnTo>
                    <a:pt x="293" y="1524"/>
                  </a:lnTo>
                  <a:lnTo>
                    <a:pt x="298" y="1517"/>
                  </a:lnTo>
                  <a:lnTo>
                    <a:pt x="298" y="1517"/>
                  </a:lnTo>
                  <a:lnTo>
                    <a:pt x="308" y="1522"/>
                  </a:lnTo>
                  <a:lnTo>
                    <a:pt x="331" y="1532"/>
                  </a:lnTo>
                  <a:lnTo>
                    <a:pt x="347" y="1538"/>
                  </a:lnTo>
                  <a:lnTo>
                    <a:pt x="363" y="1544"/>
                  </a:lnTo>
                  <a:lnTo>
                    <a:pt x="380" y="1546"/>
                  </a:lnTo>
                  <a:lnTo>
                    <a:pt x="395" y="1547"/>
                  </a:lnTo>
                  <a:lnTo>
                    <a:pt x="395" y="1547"/>
                  </a:lnTo>
                  <a:lnTo>
                    <a:pt x="409" y="1546"/>
                  </a:lnTo>
                  <a:lnTo>
                    <a:pt x="423" y="1544"/>
                  </a:lnTo>
                  <a:lnTo>
                    <a:pt x="436" y="1541"/>
                  </a:lnTo>
                  <a:lnTo>
                    <a:pt x="446" y="1537"/>
                  </a:lnTo>
                  <a:lnTo>
                    <a:pt x="457" y="1532"/>
                  </a:lnTo>
                  <a:lnTo>
                    <a:pt x="466" y="1527"/>
                  </a:lnTo>
                  <a:lnTo>
                    <a:pt x="472" y="1522"/>
                  </a:lnTo>
                  <a:lnTo>
                    <a:pt x="477" y="1517"/>
                  </a:lnTo>
                  <a:lnTo>
                    <a:pt x="477" y="1517"/>
                  </a:lnTo>
                  <a:lnTo>
                    <a:pt x="485" y="1505"/>
                  </a:lnTo>
                  <a:lnTo>
                    <a:pt x="491" y="1494"/>
                  </a:lnTo>
                  <a:lnTo>
                    <a:pt x="498" y="1481"/>
                  </a:lnTo>
                  <a:lnTo>
                    <a:pt x="498" y="1481"/>
                  </a:lnTo>
                  <a:lnTo>
                    <a:pt x="522" y="1486"/>
                  </a:lnTo>
                  <a:lnTo>
                    <a:pt x="542" y="1488"/>
                  </a:lnTo>
                  <a:lnTo>
                    <a:pt x="564" y="1491"/>
                  </a:lnTo>
                  <a:lnTo>
                    <a:pt x="564" y="1491"/>
                  </a:lnTo>
                  <a:lnTo>
                    <a:pt x="573" y="1491"/>
                  </a:lnTo>
                  <a:lnTo>
                    <a:pt x="583" y="1490"/>
                  </a:lnTo>
                  <a:lnTo>
                    <a:pt x="592" y="1486"/>
                  </a:lnTo>
                  <a:lnTo>
                    <a:pt x="600" y="1483"/>
                  </a:lnTo>
                  <a:lnTo>
                    <a:pt x="615" y="1474"/>
                  </a:lnTo>
                  <a:lnTo>
                    <a:pt x="625" y="1465"/>
                  </a:lnTo>
                  <a:lnTo>
                    <a:pt x="625" y="1465"/>
                  </a:lnTo>
                  <a:lnTo>
                    <a:pt x="629" y="1460"/>
                  </a:lnTo>
                  <a:lnTo>
                    <a:pt x="633" y="1455"/>
                  </a:lnTo>
                  <a:lnTo>
                    <a:pt x="637" y="1445"/>
                  </a:lnTo>
                  <a:lnTo>
                    <a:pt x="641" y="1429"/>
                  </a:lnTo>
                  <a:lnTo>
                    <a:pt x="641" y="1429"/>
                  </a:lnTo>
                  <a:lnTo>
                    <a:pt x="640" y="1419"/>
                  </a:lnTo>
                  <a:lnTo>
                    <a:pt x="633" y="1400"/>
                  </a:lnTo>
                  <a:lnTo>
                    <a:pt x="625" y="1373"/>
                  </a:lnTo>
                  <a:lnTo>
                    <a:pt x="605" y="1327"/>
                  </a:lnTo>
                  <a:lnTo>
                    <a:pt x="605" y="1327"/>
                  </a:lnTo>
                  <a:lnTo>
                    <a:pt x="623" y="1327"/>
                  </a:lnTo>
                  <a:lnTo>
                    <a:pt x="638" y="1327"/>
                  </a:lnTo>
                  <a:lnTo>
                    <a:pt x="651" y="1327"/>
                  </a:lnTo>
                  <a:lnTo>
                    <a:pt x="651" y="1327"/>
                  </a:lnTo>
                  <a:lnTo>
                    <a:pt x="656" y="1326"/>
                  </a:lnTo>
                  <a:lnTo>
                    <a:pt x="661" y="1323"/>
                  </a:lnTo>
                  <a:lnTo>
                    <a:pt x="671" y="1317"/>
                  </a:lnTo>
                  <a:lnTo>
                    <a:pt x="679" y="1309"/>
                  </a:lnTo>
                  <a:lnTo>
                    <a:pt x="682" y="1307"/>
                  </a:lnTo>
                  <a:lnTo>
                    <a:pt x="682" y="1307"/>
                  </a:lnTo>
                  <a:lnTo>
                    <a:pt x="674" y="1299"/>
                  </a:lnTo>
                  <a:lnTo>
                    <a:pt x="656" y="1280"/>
                  </a:lnTo>
                  <a:lnTo>
                    <a:pt x="645" y="1267"/>
                  </a:lnTo>
                  <a:lnTo>
                    <a:pt x="633" y="1253"/>
                  </a:lnTo>
                  <a:lnTo>
                    <a:pt x="624" y="1239"/>
                  </a:lnTo>
                  <a:lnTo>
                    <a:pt x="615" y="1225"/>
                  </a:lnTo>
                  <a:lnTo>
                    <a:pt x="615" y="1225"/>
                  </a:lnTo>
                  <a:lnTo>
                    <a:pt x="600" y="1198"/>
                  </a:lnTo>
                  <a:lnTo>
                    <a:pt x="585" y="1172"/>
                  </a:lnTo>
                  <a:lnTo>
                    <a:pt x="578" y="1160"/>
                  </a:lnTo>
                  <a:lnTo>
                    <a:pt x="573" y="1149"/>
                  </a:lnTo>
                  <a:lnTo>
                    <a:pt x="570" y="1137"/>
                  </a:lnTo>
                  <a:lnTo>
                    <a:pt x="569" y="1127"/>
                  </a:lnTo>
                  <a:lnTo>
                    <a:pt x="569" y="1127"/>
                  </a:lnTo>
                  <a:lnTo>
                    <a:pt x="569" y="1108"/>
                  </a:lnTo>
                  <a:lnTo>
                    <a:pt x="568" y="1099"/>
                  </a:lnTo>
                  <a:lnTo>
                    <a:pt x="567" y="1089"/>
                  </a:lnTo>
                  <a:lnTo>
                    <a:pt x="564" y="1080"/>
                  </a:lnTo>
                  <a:lnTo>
                    <a:pt x="560" y="1071"/>
                  </a:lnTo>
                  <a:lnTo>
                    <a:pt x="555" y="1061"/>
                  </a:lnTo>
                  <a:lnTo>
                    <a:pt x="549" y="1050"/>
                  </a:lnTo>
                  <a:lnTo>
                    <a:pt x="549" y="1050"/>
                  </a:lnTo>
                  <a:lnTo>
                    <a:pt x="503" y="984"/>
                  </a:lnTo>
                  <a:lnTo>
                    <a:pt x="508" y="922"/>
                  </a:lnTo>
                  <a:lnTo>
                    <a:pt x="544" y="922"/>
                  </a:lnTo>
                  <a:lnTo>
                    <a:pt x="544" y="922"/>
                  </a:lnTo>
                  <a:lnTo>
                    <a:pt x="533" y="843"/>
                  </a:lnTo>
                  <a:lnTo>
                    <a:pt x="527" y="784"/>
                  </a:lnTo>
                  <a:lnTo>
                    <a:pt x="523" y="748"/>
                  </a:lnTo>
                  <a:lnTo>
                    <a:pt x="523" y="748"/>
                  </a:lnTo>
                  <a:lnTo>
                    <a:pt x="524" y="736"/>
                  </a:lnTo>
                  <a:lnTo>
                    <a:pt x="527" y="722"/>
                  </a:lnTo>
                  <a:lnTo>
                    <a:pt x="537" y="685"/>
                  </a:lnTo>
                  <a:lnTo>
                    <a:pt x="554" y="630"/>
                  </a:lnTo>
                  <a:lnTo>
                    <a:pt x="554" y="630"/>
                  </a:lnTo>
                  <a:lnTo>
                    <a:pt x="554" y="624"/>
                  </a:lnTo>
                  <a:lnTo>
                    <a:pt x="554" y="613"/>
                  </a:lnTo>
                  <a:lnTo>
                    <a:pt x="553" y="585"/>
                  </a:lnTo>
                  <a:lnTo>
                    <a:pt x="549" y="548"/>
                  </a:lnTo>
                  <a:lnTo>
                    <a:pt x="620" y="466"/>
                  </a:lnTo>
                  <a:lnTo>
                    <a:pt x="620" y="466"/>
                  </a:lnTo>
                  <a:lnTo>
                    <a:pt x="620" y="472"/>
                  </a:lnTo>
                  <a:lnTo>
                    <a:pt x="622" y="476"/>
                  </a:lnTo>
                  <a:lnTo>
                    <a:pt x="623" y="478"/>
                  </a:lnTo>
                  <a:lnTo>
                    <a:pt x="625" y="476"/>
                  </a:lnTo>
                  <a:lnTo>
                    <a:pt x="625" y="476"/>
                  </a:lnTo>
                  <a:lnTo>
                    <a:pt x="633" y="471"/>
                  </a:lnTo>
                  <a:lnTo>
                    <a:pt x="643" y="462"/>
                  </a:lnTo>
                  <a:lnTo>
                    <a:pt x="656" y="451"/>
                  </a:lnTo>
                  <a:lnTo>
                    <a:pt x="646" y="435"/>
                  </a:lnTo>
                  <a:lnTo>
                    <a:pt x="646" y="435"/>
                  </a:lnTo>
                  <a:lnTo>
                    <a:pt x="648" y="430"/>
                  </a:lnTo>
                  <a:lnTo>
                    <a:pt x="656" y="416"/>
                  </a:lnTo>
                  <a:lnTo>
                    <a:pt x="663" y="397"/>
                  </a:lnTo>
                  <a:lnTo>
                    <a:pt x="665" y="388"/>
                  </a:lnTo>
                  <a:lnTo>
                    <a:pt x="666" y="379"/>
                  </a:lnTo>
                  <a:lnTo>
                    <a:pt x="666" y="379"/>
                  </a:lnTo>
                  <a:lnTo>
                    <a:pt x="668" y="353"/>
                  </a:lnTo>
                  <a:lnTo>
                    <a:pt x="666" y="343"/>
                  </a:lnTo>
                  <a:lnTo>
                    <a:pt x="666" y="343"/>
                  </a:lnTo>
                  <a:lnTo>
                    <a:pt x="629" y="269"/>
                  </a:lnTo>
                  <a:lnTo>
                    <a:pt x="604" y="216"/>
                  </a:lnTo>
                  <a:lnTo>
                    <a:pt x="593" y="196"/>
                  </a:lnTo>
                  <a:lnTo>
                    <a:pt x="590" y="184"/>
                  </a:lnTo>
                  <a:lnTo>
                    <a:pt x="590" y="184"/>
                  </a:lnTo>
                  <a:lnTo>
                    <a:pt x="586" y="174"/>
                  </a:lnTo>
                  <a:lnTo>
                    <a:pt x="582" y="166"/>
                  </a:lnTo>
                  <a:lnTo>
                    <a:pt x="574" y="159"/>
                  </a:lnTo>
                  <a:lnTo>
                    <a:pt x="564" y="148"/>
                  </a:lnTo>
                  <a:lnTo>
                    <a:pt x="564" y="148"/>
                  </a:lnTo>
                  <a:lnTo>
                    <a:pt x="554" y="137"/>
                  </a:lnTo>
                  <a:lnTo>
                    <a:pt x="545" y="128"/>
                  </a:lnTo>
                  <a:lnTo>
                    <a:pt x="537" y="121"/>
                  </a:lnTo>
                  <a:lnTo>
                    <a:pt x="533" y="119"/>
                  </a:lnTo>
                  <a:lnTo>
                    <a:pt x="528" y="118"/>
                  </a:lnTo>
                  <a:lnTo>
                    <a:pt x="528" y="118"/>
                  </a:lnTo>
                  <a:lnTo>
                    <a:pt x="524" y="118"/>
                  </a:lnTo>
                  <a:lnTo>
                    <a:pt x="522" y="120"/>
                  </a:lnTo>
                  <a:lnTo>
                    <a:pt x="522" y="123"/>
                  </a:lnTo>
                  <a:lnTo>
                    <a:pt x="523" y="127"/>
                  </a:lnTo>
                  <a:lnTo>
                    <a:pt x="526" y="134"/>
                  </a:lnTo>
                  <a:lnTo>
                    <a:pt x="528" y="138"/>
                  </a:lnTo>
                  <a:lnTo>
                    <a:pt x="528" y="138"/>
                  </a:lnTo>
                  <a:lnTo>
                    <a:pt x="519" y="136"/>
                  </a:lnTo>
                  <a:lnTo>
                    <a:pt x="492" y="128"/>
                  </a:lnTo>
                  <a:lnTo>
                    <a:pt x="492" y="128"/>
                  </a:lnTo>
                  <a:lnTo>
                    <a:pt x="478" y="124"/>
                  </a:lnTo>
                  <a:lnTo>
                    <a:pt x="469" y="123"/>
                  </a:lnTo>
                  <a:lnTo>
                    <a:pt x="463" y="121"/>
                  </a:lnTo>
                  <a:lnTo>
                    <a:pt x="457" y="118"/>
                  </a:lnTo>
                  <a:lnTo>
                    <a:pt x="457" y="118"/>
                  </a:lnTo>
                  <a:lnTo>
                    <a:pt x="446" y="112"/>
                  </a:lnTo>
                  <a:lnTo>
                    <a:pt x="435" y="107"/>
                  </a:lnTo>
                  <a:lnTo>
                    <a:pt x="426" y="105"/>
                  </a:lnTo>
                  <a:lnTo>
                    <a:pt x="422" y="106"/>
                  </a:lnTo>
                  <a:lnTo>
                    <a:pt x="421" y="107"/>
                  </a:lnTo>
                  <a:lnTo>
                    <a:pt x="421" y="107"/>
                  </a:lnTo>
                  <a:lnTo>
                    <a:pt x="419" y="109"/>
                  </a:lnTo>
                  <a:lnTo>
                    <a:pt x="417" y="110"/>
                  </a:lnTo>
                  <a:lnTo>
                    <a:pt x="409" y="111"/>
                  </a:lnTo>
                  <a:lnTo>
                    <a:pt x="402" y="112"/>
                  </a:lnTo>
                  <a:lnTo>
                    <a:pt x="400" y="115"/>
                  </a:lnTo>
                  <a:lnTo>
                    <a:pt x="400" y="118"/>
                  </a:lnTo>
                  <a:lnTo>
                    <a:pt x="400" y="118"/>
                  </a:lnTo>
                  <a:lnTo>
                    <a:pt x="403" y="121"/>
                  </a:lnTo>
                  <a:lnTo>
                    <a:pt x="407" y="125"/>
                  </a:lnTo>
                  <a:lnTo>
                    <a:pt x="417" y="133"/>
                  </a:lnTo>
                  <a:lnTo>
                    <a:pt x="428" y="139"/>
                  </a:lnTo>
                  <a:lnTo>
                    <a:pt x="436" y="143"/>
                  </a:lnTo>
                  <a:lnTo>
                    <a:pt x="436" y="143"/>
                  </a:lnTo>
                  <a:lnTo>
                    <a:pt x="451" y="148"/>
                  </a:lnTo>
                  <a:lnTo>
                    <a:pt x="478" y="159"/>
                  </a:lnTo>
                  <a:lnTo>
                    <a:pt x="492" y="165"/>
                  </a:lnTo>
                  <a:lnTo>
                    <a:pt x="505" y="171"/>
                  </a:lnTo>
                  <a:lnTo>
                    <a:pt x="517" y="178"/>
                  </a:lnTo>
                  <a:lnTo>
                    <a:pt x="523" y="184"/>
                  </a:lnTo>
                  <a:lnTo>
                    <a:pt x="523" y="184"/>
                  </a:lnTo>
                  <a:lnTo>
                    <a:pt x="533" y="198"/>
                  </a:lnTo>
                  <a:lnTo>
                    <a:pt x="542" y="215"/>
                  </a:lnTo>
                  <a:lnTo>
                    <a:pt x="551" y="229"/>
                  </a:lnTo>
                  <a:lnTo>
                    <a:pt x="554" y="235"/>
                  </a:lnTo>
                  <a:lnTo>
                    <a:pt x="554" y="235"/>
                  </a:lnTo>
                  <a:lnTo>
                    <a:pt x="559" y="256"/>
                  </a:lnTo>
                  <a:lnTo>
                    <a:pt x="564" y="282"/>
                  </a:lnTo>
                  <a:lnTo>
                    <a:pt x="574" y="343"/>
                  </a:lnTo>
                  <a:lnTo>
                    <a:pt x="574" y="364"/>
                  </a:lnTo>
                  <a:lnTo>
                    <a:pt x="574" y="364"/>
                  </a:lnTo>
                  <a:lnTo>
                    <a:pt x="567" y="364"/>
                  </a:lnTo>
                  <a:lnTo>
                    <a:pt x="559" y="364"/>
                  </a:lnTo>
                  <a:lnTo>
                    <a:pt x="554" y="364"/>
                  </a:lnTo>
                  <a:lnTo>
                    <a:pt x="554" y="364"/>
                  </a:lnTo>
                  <a:lnTo>
                    <a:pt x="550" y="365"/>
                  </a:lnTo>
                  <a:lnTo>
                    <a:pt x="549" y="366"/>
                  </a:lnTo>
                  <a:lnTo>
                    <a:pt x="544" y="374"/>
                  </a:lnTo>
                  <a:lnTo>
                    <a:pt x="544" y="374"/>
                  </a:lnTo>
                  <a:lnTo>
                    <a:pt x="533" y="389"/>
                  </a:lnTo>
                  <a:lnTo>
                    <a:pt x="528" y="410"/>
                  </a:lnTo>
                  <a:lnTo>
                    <a:pt x="528" y="410"/>
                  </a:lnTo>
                  <a:lnTo>
                    <a:pt x="524" y="414"/>
                  </a:lnTo>
                  <a:lnTo>
                    <a:pt x="518" y="420"/>
                  </a:lnTo>
                  <a:lnTo>
                    <a:pt x="518" y="420"/>
                  </a:lnTo>
                  <a:lnTo>
                    <a:pt x="512" y="426"/>
                  </a:lnTo>
                  <a:lnTo>
                    <a:pt x="508" y="430"/>
                  </a:lnTo>
                  <a:lnTo>
                    <a:pt x="477" y="440"/>
                  </a:lnTo>
                  <a:lnTo>
                    <a:pt x="477" y="440"/>
                  </a:lnTo>
                  <a:lnTo>
                    <a:pt x="483" y="415"/>
                  </a:lnTo>
                  <a:lnTo>
                    <a:pt x="487" y="394"/>
                  </a:lnTo>
                  <a:lnTo>
                    <a:pt x="487" y="385"/>
                  </a:lnTo>
                  <a:lnTo>
                    <a:pt x="487" y="379"/>
                  </a:lnTo>
                  <a:lnTo>
                    <a:pt x="487" y="379"/>
                  </a:lnTo>
                  <a:lnTo>
                    <a:pt x="487" y="367"/>
                  </a:lnTo>
                  <a:lnTo>
                    <a:pt x="487" y="356"/>
                  </a:lnTo>
                  <a:lnTo>
                    <a:pt x="487" y="349"/>
                  </a:lnTo>
                  <a:lnTo>
                    <a:pt x="487" y="344"/>
                  </a:lnTo>
                  <a:lnTo>
                    <a:pt x="485" y="338"/>
                  </a:lnTo>
                  <a:lnTo>
                    <a:pt x="482" y="333"/>
                  </a:lnTo>
                  <a:lnTo>
                    <a:pt x="482" y="333"/>
                  </a:lnTo>
                  <a:lnTo>
                    <a:pt x="471" y="316"/>
                  </a:lnTo>
                  <a:lnTo>
                    <a:pt x="468" y="311"/>
                  </a:lnTo>
                  <a:lnTo>
                    <a:pt x="467" y="307"/>
                  </a:lnTo>
                  <a:lnTo>
                    <a:pt x="467" y="307"/>
                  </a:lnTo>
                  <a:lnTo>
                    <a:pt x="464" y="301"/>
                  </a:lnTo>
                  <a:lnTo>
                    <a:pt x="459" y="293"/>
                  </a:lnTo>
                  <a:lnTo>
                    <a:pt x="454" y="284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51" y="268"/>
                  </a:lnTo>
                  <a:lnTo>
                    <a:pt x="450" y="255"/>
                  </a:lnTo>
                  <a:lnTo>
                    <a:pt x="448" y="248"/>
                  </a:lnTo>
                  <a:lnTo>
                    <a:pt x="445" y="241"/>
                  </a:lnTo>
                  <a:lnTo>
                    <a:pt x="441" y="233"/>
                  </a:lnTo>
                  <a:lnTo>
                    <a:pt x="436" y="225"/>
                  </a:lnTo>
                  <a:lnTo>
                    <a:pt x="436" y="225"/>
                  </a:lnTo>
                  <a:lnTo>
                    <a:pt x="430" y="219"/>
                  </a:lnTo>
                  <a:lnTo>
                    <a:pt x="421" y="215"/>
                  </a:lnTo>
                  <a:lnTo>
                    <a:pt x="413" y="214"/>
                  </a:lnTo>
                  <a:lnTo>
                    <a:pt x="404" y="212"/>
                  </a:lnTo>
                  <a:lnTo>
                    <a:pt x="390" y="214"/>
                  </a:lnTo>
                  <a:lnTo>
                    <a:pt x="385" y="215"/>
                  </a:lnTo>
                  <a:lnTo>
                    <a:pt x="385" y="215"/>
                  </a:lnTo>
                  <a:lnTo>
                    <a:pt x="381" y="212"/>
                  </a:lnTo>
                  <a:lnTo>
                    <a:pt x="372" y="207"/>
                  </a:lnTo>
                  <a:lnTo>
                    <a:pt x="358" y="202"/>
                  </a:lnTo>
                  <a:lnTo>
                    <a:pt x="352" y="200"/>
                  </a:lnTo>
                  <a:lnTo>
                    <a:pt x="344" y="200"/>
                  </a:lnTo>
                  <a:lnTo>
                    <a:pt x="344" y="200"/>
                  </a:lnTo>
                  <a:lnTo>
                    <a:pt x="338" y="201"/>
                  </a:lnTo>
                  <a:lnTo>
                    <a:pt x="331" y="202"/>
                  </a:lnTo>
                  <a:lnTo>
                    <a:pt x="320" y="207"/>
                  </a:lnTo>
                  <a:lnTo>
                    <a:pt x="308" y="214"/>
                  </a:lnTo>
                  <a:lnTo>
                    <a:pt x="298" y="220"/>
                  </a:lnTo>
                  <a:lnTo>
                    <a:pt x="298" y="220"/>
                  </a:lnTo>
                  <a:lnTo>
                    <a:pt x="288" y="228"/>
                  </a:lnTo>
                  <a:lnTo>
                    <a:pt x="277" y="237"/>
                  </a:lnTo>
                  <a:lnTo>
                    <a:pt x="269" y="246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57" y="268"/>
                  </a:lnTo>
                  <a:lnTo>
                    <a:pt x="252" y="279"/>
                  </a:lnTo>
                  <a:lnTo>
                    <a:pt x="245" y="289"/>
                  </a:lnTo>
                  <a:lnTo>
                    <a:pt x="242" y="293"/>
                  </a:lnTo>
                  <a:lnTo>
                    <a:pt x="237" y="297"/>
                  </a:lnTo>
                  <a:lnTo>
                    <a:pt x="237" y="297"/>
                  </a:lnTo>
                  <a:lnTo>
                    <a:pt x="230" y="300"/>
                  </a:lnTo>
                  <a:lnTo>
                    <a:pt x="224" y="302"/>
                  </a:lnTo>
                  <a:lnTo>
                    <a:pt x="208" y="305"/>
                  </a:lnTo>
                  <a:lnTo>
                    <a:pt x="190" y="307"/>
                  </a:lnTo>
                  <a:lnTo>
                    <a:pt x="185" y="271"/>
                  </a:lnTo>
                  <a:lnTo>
                    <a:pt x="175" y="271"/>
                  </a:lnTo>
                  <a:lnTo>
                    <a:pt x="252" y="128"/>
                  </a:lnTo>
                  <a:lnTo>
                    <a:pt x="277" y="102"/>
                  </a:lnTo>
                  <a:lnTo>
                    <a:pt x="277" y="102"/>
                  </a:lnTo>
                  <a:lnTo>
                    <a:pt x="303" y="101"/>
                  </a:lnTo>
                  <a:lnTo>
                    <a:pt x="322" y="100"/>
                  </a:lnTo>
                  <a:lnTo>
                    <a:pt x="330" y="98"/>
                  </a:lnTo>
                  <a:lnTo>
                    <a:pt x="334" y="97"/>
                  </a:lnTo>
                  <a:lnTo>
                    <a:pt x="334" y="97"/>
                  </a:lnTo>
                  <a:lnTo>
                    <a:pt x="343" y="91"/>
                  </a:lnTo>
                  <a:lnTo>
                    <a:pt x="349" y="87"/>
                  </a:lnTo>
                  <a:lnTo>
                    <a:pt x="349" y="87"/>
                  </a:lnTo>
                  <a:lnTo>
                    <a:pt x="356" y="83"/>
                  </a:lnTo>
                  <a:lnTo>
                    <a:pt x="364" y="77"/>
                  </a:lnTo>
                  <a:lnTo>
                    <a:pt x="364" y="77"/>
                  </a:lnTo>
                  <a:lnTo>
                    <a:pt x="370" y="73"/>
                  </a:lnTo>
                  <a:lnTo>
                    <a:pt x="375" y="69"/>
                  </a:lnTo>
                  <a:lnTo>
                    <a:pt x="376" y="66"/>
                  </a:lnTo>
                  <a:lnTo>
                    <a:pt x="377" y="65"/>
                  </a:lnTo>
                  <a:lnTo>
                    <a:pt x="377" y="63"/>
                  </a:lnTo>
                  <a:lnTo>
                    <a:pt x="375" y="61"/>
                  </a:lnTo>
                  <a:lnTo>
                    <a:pt x="375" y="61"/>
                  </a:lnTo>
                  <a:lnTo>
                    <a:pt x="370" y="59"/>
                  </a:lnTo>
                  <a:lnTo>
                    <a:pt x="364" y="57"/>
                  </a:lnTo>
                  <a:lnTo>
                    <a:pt x="359" y="56"/>
                  </a:lnTo>
                  <a:lnTo>
                    <a:pt x="359" y="56"/>
                  </a:lnTo>
                  <a:lnTo>
                    <a:pt x="356" y="52"/>
                  </a:lnTo>
                  <a:lnTo>
                    <a:pt x="352" y="50"/>
                  </a:lnTo>
                  <a:lnTo>
                    <a:pt x="349" y="46"/>
                  </a:lnTo>
                  <a:lnTo>
                    <a:pt x="349" y="46"/>
                  </a:lnTo>
                  <a:lnTo>
                    <a:pt x="347" y="41"/>
                  </a:lnTo>
                  <a:lnTo>
                    <a:pt x="344" y="36"/>
                  </a:lnTo>
                  <a:lnTo>
                    <a:pt x="344" y="36"/>
                  </a:lnTo>
                  <a:lnTo>
                    <a:pt x="341" y="33"/>
                  </a:lnTo>
                  <a:lnTo>
                    <a:pt x="339" y="30"/>
                  </a:lnTo>
                  <a:lnTo>
                    <a:pt x="335" y="28"/>
                  </a:lnTo>
                  <a:lnTo>
                    <a:pt x="334" y="25"/>
                  </a:lnTo>
                  <a:lnTo>
                    <a:pt x="334" y="25"/>
                  </a:lnTo>
                  <a:lnTo>
                    <a:pt x="332" y="23"/>
                  </a:lnTo>
                  <a:lnTo>
                    <a:pt x="330" y="20"/>
                  </a:lnTo>
                  <a:lnTo>
                    <a:pt x="324" y="15"/>
                  </a:lnTo>
                  <a:lnTo>
                    <a:pt x="324" y="15"/>
                  </a:lnTo>
                  <a:lnTo>
                    <a:pt x="322" y="14"/>
                  </a:lnTo>
                  <a:lnTo>
                    <a:pt x="320" y="14"/>
                  </a:lnTo>
                  <a:lnTo>
                    <a:pt x="317" y="13"/>
                  </a:lnTo>
                  <a:lnTo>
                    <a:pt x="313" y="10"/>
                  </a:lnTo>
                  <a:lnTo>
                    <a:pt x="313" y="10"/>
                  </a:lnTo>
                  <a:lnTo>
                    <a:pt x="308" y="6"/>
                  </a:lnTo>
                  <a:lnTo>
                    <a:pt x="304" y="5"/>
                  </a:lnTo>
                  <a:lnTo>
                    <a:pt x="298" y="5"/>
                  </a:lnTo>
                  <a:lnTo>
                    <a:pt x="298" y="5"/>
                  </a:lnTo>
                  <a:lnTo>
                    <a:pt x="297" y="2"/>
                  </a:lnTo>
                  <a:lnTo>
                    <a:pt x="293" y="1"/>
                  </a:lnTo>
                  <a:lnTo>
                    <a:pt x="288" y="0"/>
                  </a:lnTo>
                  <a:lnTo>
                    <a:pt x="288" y="0"/>
                  </a:lnTo>
                  <a:lnTo>
                    <a:pt x="283" y="0"/>
                  </a:lnTo>
                  <a:lnTo>
                    <a:pt x="276" y="2"/>
                  </a:lnTo>
                  <a:lnTo>
                    <a:pt x="261" y="9"/>
                  </a:lnTo>
                  <a:lnTo>
                    <a:pt x="245" y="15"/>
                  </a:lnTo>
                  <a:lnTo>
                    <a:pt x="237" y="20"/>
                  </a:lnTo>
                  <a:lnTo>
                    <a:pt x="237" y="20"/>
                  </a:lnTo>
                  <a:lnTo>
                    <a:pt x="231" y="24"/>
                  </a:lnTo>
                  <a:lnTo>
                    <a:pt x="226" y="30"/>
                  </a:lnTo>
                  <a:lnTo>
                    <a:pt x="220" y="38"/>
                  </a:lnTo>
                  <a:lnTo>
                    <a:pt x="216" y="46"/>
                  </a:lnTo>
                  <a:lnTo>
                    <a:pt x="216" y="46"/>
                  </a:lnTo>
                  <a:lnTo>
                    <a:pt x="215" y="54"/>
                  </a:lnTo>
                  <a:lnTo>
                    <a:pt x="214" y="63"/>
                  </a:lnTo>
                  <a:lnTo>
                    <a:pt x="212" y="68"/>
                  </a:lnTo>
                  <a:lnTo>
                    <a:pt x="211" y="71"/>
                  </a:lnTo>
                  <a:lnTo>
                    <a:pt x="211" y="71"/>
                  </a:lnTo>
                  <a:lnTo>
                    <a:pt x="192" y="96"/>
                  </a:lnTo>
                  <a:lnTo>
                    <a:pt x="178" y="115"/>
                  </a:lnTo>
                  <a:lnTo>
                    <a:pt x="165" y="128"/>
                  </a:lnTo>
                  <a:lnTo>
                    <a:pt x="165" y="128"/>
                  </a:lnTo>
                  <a:lnTo>
                    <a:pt x="157" y="137"/>
                  </a:lnTo>
                  <a:lnTo>
                    <a:pt x="147" y="153"/>
                  </a:lnTo>
                  <a:lnTo>
                    <a:pt x="119" y="198"/>
                  </a:lnTo>
                  <a:lnTo>
                    <a:pt x="83" y="261"/>
                  </a:lnTo>
                  <a:lnTo>
                    <a:pt x="83" y="261"/>
                  </a:lnTo>
                  <a:lnTo>
                    <a:pt x="70" y="262"/>
                  </a:lnTo>
                  <a:lnTo>
                    <a:pt x="61" y="265"/>
                  </a:lnTo>
                  <a:lnTo>
                    <a:pt x="57" y="266"/>
                  </a:lnTo>
                  <a:lnTo>
                    <a:pt x="57" y="266"/>
                  </a:lnTo>
                  <a:lnTo>
                    <a:pt x="54" y="274"/>
                  </a:lnTo>
                  <a:lnTo>
                    <a:pt x="52" y="282"/>
                  </a:lnTo>
                  <a:lnTo>
                    <a:pt x="52" y="292"/>
                  </a:lnTo>
                  <a:lnTo>
                    <a:pt x="52" y="292"/>
                  </a:lnTo>
                  <a:lnTo>
                    <a:pt x="55" y="315"/>
                  </a:lnTo>
                  <a:lnTo>
                    <a:pt x="56" y="324"/>
                  </a:lnTo>
                  <a:lnTo>
                    <a:pt x="56" y="326"/>
                  </a:lnTo>
                  <a:lnTo>
                    <a:pt x="57" y="328"/>
                  </a:lnTo>
                  <a:lnTo>
                    <a:pt x="57" y="328"/>
                  </a:lnTo>
                  <a:lnTo>
                    <a:pt x="65" y="332"/>
                  </a:lnTo>
                  <a:lnTo>
                    <a:pt x="70" y="333"/>
                  </a:lnTo>
                  <a:lnTo>
                    <a:pt x="73" y="333"/>
                  </a:lnTo>
                  <a:lnTo>
                    <a:pt x="73" y="333"/>
                  </a:lnTo>
                  <a:lnTo>
                    <a:pt x="93" y="365"/>
                  </a:lnTo>
                  <a:lnTo>
                    <a:pt x="93" y="365"/>
                  </a:lnTo>
                  <a:lnTo>
                    <a:pt x="83" y="374"/>
                  </a:lnTo>
                  <a:lnTo>
                    <a:pt x="73" y="384"/>
                  </a:lnTo>
                  <a:lnTo>
                    <a:pt x="73" y="384"/>
                  </a:lnTo>
                  <a:lnTo>
                    <a:pt x="68" y="393"/>
                  </a:lnTo>
                  <a:lnTo>
                    <a:pt x="64" y="405"/>
                  </a:lnTo>
                  <a:lnTo>
                    <a:pt x="61" y="417"/>
                  </a:lnTo>
                  <a:lnTo>
                    <a:pt x="60" y="430"/>
                  </a:lnTo>
                  <a:lnTo>
                    <a:pt x="56" y="457"/>
                  </a:lnTo>
                  <a:lnTo>
                    <a:pt x="55" y="469"/>
                  </a:lnTo>
                  <a:lnTo>
                    <a:pt x="52" y="476"/>
                  </a:lnTo>
                  <a:lnTo>
                    <a:pt x="52" y="476"/>
                  </a:lnTo>
                  <a:close/>
                  <a:moveTo>
                    <a:pt x="16" y="512"/>
                  </a:moveTo>
                  <a:lnTo>
                    <a:pt x="16" y="512"/>
                  </a:lnTo>
                  <a:lnTo>
                    <a:pt x="19" y="512"/>
                  </a:lnTo>
                  <a:lnTo>
                    <a:pt x="19" y="512"/>
                  </a:lnTo>
                  <a:lnTo>
                    <a:pt x="16" y="512"/>
                  </a:lnTo>
                  <a:lnTo>
                    <a:pt x="16" y="51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9DC522B7-7735-D35A-FF97-E30F2182C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96925"/>
              <a:ext cx="350838" cy="447675"/>
            </a:xfrm>
            <a:custGeom>
              <a:avLst/>
              <a:gdLst>
                <a:gd name="T0" fmla="*/ 5 w 221"/>
                <a:gd name="T1" fmla="*/ 8 h 282"/>
                <a:gd name="T2" fmla="*/ 87 w 221"/>
                <a:gd name="T3" fmla="*/ 92 h 282"/>
                <a:gd name="T4" fmla="*/ 107 w 221"/>
                <a:gd name="T5" fmla="*/ 108 h 282"/>
                <a:gd name="T6" fmla="*/ 112 w 221"/>
                <a:gd name="T7" fmla="*/ 109 h 282"/>
                <a:gd name="T8" fmla="*/ 126 w 221"/>
                <a:gd name="T9" fmla="*/ 118 h 282"/>
                <a:gd name="T10" fmla="*/ 146 w 221"/>
                <a:gd name="T11" fmla="*/ 119 h 282"/>
                <a:gd name="T12" fmla="*/ 163 w 221"/>
                <a:gd name="T13" fmla="*/ 123 h 282"/>
                <a:gd name="T14" fmla="*/ 199 w 221"/>
                <a:gd name="T15" fmla="*/ 82 h 282"/>
                <a:gd name="T16" fmla="*/ 204 w 221"/>
                <a:gd name="T17" fmla="*/ 68 h 282"/>
                <a:gd name="T18" fmla="*/ 204 w 221"/>
                <a:gd name="T19" fmla="*/ 67 h 282"/>
                <a:gd name="T20" fmla="*/ 208 w 221"/>
                <a:gd name="T21" fmla="*/ 69 h 282"/>
                <a:gd name="T22" fmla="*/ 211 w 221"/>
                <a:gd name="T23" fmla="*/ 81 h 282"/>
                <a:gd name="T24" fmla="*/ 206 w 221"/>
                <a:gd name="T25" fmla="*/ 101 h 282"/>
                <a:gd name="T26" fmla="*/ 195 w 221"/>
                <a:gd name="T27" fmla="*/ 123 h 282"/>
                <a:gd name="T28" fmla="*/ 193 w 221"/>
                <a:gd name="T29" fmla="*/ 123 h 282"/>
                <a:gd name="T30" fmla="*/ 186 w 221"/>
                <a:gd name="T31" fmla="*/ 132 h 282"/>
                <a:gd name="T32" fmla="*/ 184 w 221"/>
                <a:gd name="T33" fmla="*/ 133 h 282"/>
                <a:gd name="T34" fmla="*/ 185 w 221"/>
                <a:gd name="T35" fmla="*/ 142 h 282"/>
                <a:gd name="T36" fmla="*/ 181 w 221"/>
                <a:gd name="T37" fmla="*/ 159 h 282"/>
                <a:gd name="T38" fmla="*/ 179 w 221"/>
                <a:gd name="T39" fmla="*/ 164 h 282"/>
                <a:gd name="T40" fmla="*/ 178 w 221"/>
                <a:gd name="T41" fmla="*/ 169 h 282"/>
                <a:gd name="T42" fmla="*/ 194 w 221"/>
                <a:gd name="T43" fmla="*/ 200 h 282"/>
                <a:gd name="T44" fmla="*/ 207 w 221"/>
                <a:gd name="T45" fmla="*/ 217 h 282"/>
                <a:gd name="T46" fmla="*/ 221 w 221"/>
                <a:gd name="T47" fmla="*/ 235 h 282"/>
                <a:gd name="T48" fmla="*/ 220 w 221"/>
                <a:gd name="T49" fmla="*/ 246 h 282"/>
                <a:gd name="T50" fmla="*/ 215 w 221"/>
                <a:gd name="T51" fmla="*/ 282 h 282"/>
                <a:gd name="T52" fmla="*/ 210 w 221"/>
                <a:gd name="T53" fmla="*/ 279 h 282"/>
                <a:gd name="T54" fmla="*/ 184 w 221"/>
                <a:gd name="T55" fmla="*/ 262 h 282"/>
                <a:gd name="T56" fmla="*/ 143 w 221"/>
                <a:gd name="T57" fmla="*/ 221 h 282"/>
                <a:gd name="T58" fmla="*/ 140 w 221"/>
                <a:gd name="T59" fmla="*/ 204 h 282"/>
                <a:gd name="T60" fmla="*/ 146 w 221"/>
                <a:gd name="T61" fmla="*/ 168 h 282"/>
                <a:gd name="T62" fmla="*/ 134 w 221"/>
                <a:gd name="T63" fmla="*/ 180 h 282"/>
                <a:gd name="T64" fmla="*/ 112 w 221"/>
                <a:gd name="T65" fmla="*/ 210 h 282"/>
                <a:gd name="T66" fmla="*/ 82 w 221"/>
                <a:gd name="T67" fmla="*/ 231 h 282"/>
                <a:gd name="T68" fmla="*/ 21 w 221"/>
                <a:gd name="T69" fmla="*/ 259 h 282"/>
                <a:gd name="T70" fmla="*/ 7 w 221"/>
                <a:gd name="T71" fmla="*/ 260 h 282"/>
                <a:gd name="T72" fmla="*/ 1 w 221"/>
                <a:gd name="T73" fmla="*/ 249 h 282"/>
                <a:gd name="T74" fmla="*/ 2 w 221"/>
                <a:gd name="T75" fmla="*/ 230 h 282"/>
                <a:gd name="T76" fmla="*/ 11 w 221"/>
                <a:gd name="T77" fmla="*/ 205 h 282"/>
                <a:gd name="T78" fmla="*/ 25 w 221"/>
                <a:gd name="T79" fmla="*/ 186 h 282"/>
                <a:gd name="T80" fmla="*/ 55 w 221"/>
                <a:gd name="T81" fmla="*/ 173 h 282"/>
                <a:gd name="T82" fmla="*/ 94 w 221"/>
                <a:gd name="T83" fmla="*/ 159 h 282"/>
                <a:gd name="T84" fmla="*/ 130 w 221"/>
                <a:gd name="T85" fmla="*/ 145 h 282"/>
                <a:gd name="T86" fmla="*/ 108 w 221"/>
                <a:gd name="T87" fmla="*/ 136 h 282"/>
                <a:gd name="T88" fmla="*/ 102 w 221"/>
                <a:gd name="T89" fmla="*/ 123 h 282"/>
                <a:gd name="T90" fmla="*/ 71 w 221"/>
                <a:gd name="T91" fmla="*/ 113 h 282"/>
                <a:gd name="T92" fmla="*/ 53 w 221"/>
                <a:gd name="T93" fmla="*/ 107 h 282"/>
                <a:gd name="T94" fmla="*/ 32 w 221"/>
                <a:gd name="T95" fmla="*/ 85 h 282"/>
                <a:gd name="T96" fmla="*/ 9 w 221"/>
                <a:gd name="T97" fmla="*/ 35 h 282"/>
                <a:gd name="T98" fmla="*/ 0 w 221"/>
                <a:gd name="T9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1" h="282">
                  <a:moveTo>
                    <a:pt x="0" y="0"/>
                  </a:moveTo>
                  <a:lnTo>
                    <a:pt x="0" y="0"/>
                  </a:lnTo>
                  <a:lnTo>
                    <a:pt x="5" y="8"/>
                  </a:lnTo>
                  <a:lnTo>
                    <a:pt x="16" y="21"/>
                  </a:lnTo>
                  <a:lnTo>
                    <a:pt x="51" y="58"/>
                  </a:lnTo>
                  <a:lnTo>
                    <a:pt x="87" y="92"/>
                  </a:lnTo>
                  <a:lnTo>
                    <a:pt x="99" y="104"/>
                  </a:lnTo>
                  <a:lnTo>
                    <a:pt x="105" y="107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10" y="108"/>
                  </a:lnTo>
                  <a:lnTo>
                    <a:pt x="112" y="109"/>
                  </a:lnTo>
                  <a:lnTo>
                    <a:pt x="116" y="113"/>
                  </a:lnTo>
                  <a:lnTo>
                    <a:pt x="123" y="117"/>
                  </a:lnTo>
                  <a:lnTo>
                    <a:pt x="126" y="118"/>
                  </a:lnTo>
                  <a:lnTo>
                    <a:pt x="133" y="118"/>
                  </a:lnTo>
                  <a:lnTo>
                    <a:pt x="133" y="118"/>
                  </a:lnTo>
                  <a:lnTo>
                    <a:pt x="146" y="119"/>
                  </a:lnTo>
                  <a:lnTo>
                    <a:pt x="155" y="121"/>
                  </a:lnTo>
                  <a:lnTo>
                    <a:pt x="161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99" y="82"/>
                  </a:lnTo>
                  <a:lnTo>
                    <a:pt x="199" y="82"/>
                  </a:lnTo>
                  <a:lnTo>
                    <a:pt x="203" y="75"/>
                  </a:lnTo>
                  <a:lnTo>
                    <a:pt x="204" y="69"/>
                  </a:lnTo>
                  <a:lnTo>
                    <a:pt x="204" y="68"/>
                  </a:lnTo>
                  <a:lnTo>
                    <a:pt x="204" y="67"/>
                  </a:lnTo>
                  <a:lnTo>
                    <a:pt x="204" y="67"/>
                  </a:lnTo>
                  <a:lnTo>
                    <a:pt x="204" y="67"/>
                  </a:lnTo>
                  <a:lnTo>
                    <a:pt x="204" y="67"/>
                  </a:lnTo>
                  <a:lnTo>
                    <a:pt x="206" y="67"/>
                  </a:lnTo>
                  <a:lnTo>
                    <a:pt x="208" y="69"/>
                  </a:lnTo>
                  <a:lnTo>
                    <a:pt x="210" y="73"/>
                  </a:lnTo>
                  <a:lnTo>
                    <a:pt x="210" y="76"/>
                  </a:lnTo>
                  <a:lnTo>
                    <a:pt x="211" y="81"/>
                  </a:lnTo>
                  <a:lnTo>
                    <a:pt x="210" y="87"/>
                  </a:lnTo>
                  <a:lnTo>
                    <a:pt x="210" y="87"/>
                  </a:lnTo>
                  <a:lnTo>
                    <a:pt x="206" y="101"/>
                  </a:lnTo>
                  <a:lnTo>
                    <a:pt x="202" y="113"/>
                  </a:lnTo>
                  <a:lnTo>
                    <a:pt x="197" y="121"/>
                  </a:lnTo>
                  <a:lnTo>
                    <a:pt x="195" y="123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3" y="123"/>
                  </a:lnTo>
                  <a:lnTo>
                    <a:pt x="192" y="124"/>
                  </a:lnTo>
                  <a:lnTo>
                    <a:pt x="189" y="128"/>
                  </a:lnTo>
                  <a:lnTo>
                    <a:pt x="186" y="132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3" y="135"/>
                  </a:lnTo>
                  <a:lnTo>
                    <a:pt x="184" y="137"/>
                  </a:lnTo>
                  <a:lnTo>
                    <a:pt x="185" y="142"/>
                  </a:lnTo>
                  <a:lnTo>
                    <a:pt x="184" y="149"/>
                  </a:lnTo>
                  <a:lnTo>
                    <a:pt x="184" y="149"/>
                  </a:lnTo>
                  <a:lnTo>
                    <a:pt x="181" y="159"/>
                  </a:lnTo>
                  <a:lnTo>
                    <a:pt x="181" y="162"/>
                  </a:lnTo>
                  <a:lnTo>
                    <a:pt x="179" y="164"/>
                  </a:lnTo>
                  <a:lnTo>
                    <a:pt x="179" y="164"/>
                  </a:lnTo>
                  <a:lnTo>
                    <a:pt x="178" y="165"/>
                  </a:lnTo>
                  <a:lnTo>
                    <a:pt x="178" y="167"/>
                  </a:lnTo>
                  <a:lnTo>
                    <a:pt x="178" y="169"/>
                  </a:lnTo>
                  <a:lnTo>
                    <a:pt x="178" y="172"/>
                  </a:lnTo>
                  <a:lnTo>
                    <a:pt x="183" y="183"/>
                  </a:lnTo>
                  <a:lnTo>
                    <a:pt x="194" y="200"/>
                  </a:lnTo>
                  <a:lnTo>
                    <a:pt x="194" y="200"/>
                  </a:lnTo>
                  <a:lnTo>
                    <a:pt x="201" y="209"/>
                  </a:lnTo>
                  <a:lnTo>
                    <a:pt x="207" y="217"/>
                  </a:lnTo>
                  <a:lnTo>
                    <a:pt x="216" y="226"/>
                  </a:lnTo>
                  <a:lnTo>
                    <a:pt x="218" y="230"/>
                  </a:lnTo>
                  <a:lnTo>
                    <a:pt x="221" y="235"/>
                  </a:lnTo>
                  <a:lnTo>
                    <a:pt x="221" y="240"/>
                  </a:lnTo>
                  <a:lnTo>
                    <a:pt x="220" y="246"/>
                  </a:lnTo>
                  <a:lnTo>
                    <a:pt x="220" y="246"/>
                  </a:lnTo>
                  <a:lnTo>
                    <a:pt x="217" y="260"/>
                  </a:lnTo>
                  <a:lnTo>
                    <a:pt x="216" y="272"/>
                  </a:lnTo>
                  <a:lnTo>
                    <a:pt x="215" y="282"/>
                  </a:lnTo>
                  <a:lnTo>
                    <a:pt x="215" y="282"/>
                  </a:lnTo>
                  <a:lnTo>
                    <a:pt x="213" y="282"/>
                  </a:lnTo>
                  <a:lnTo>
                    <a:pt x="210" y="279"/>
                  </a:lnTo>
                  <a:lnTo>
                    <a:pt x="199" y="274"/>
                  </a:lnTo>
                  <a:lnTo>
                    <a:pt x="184" y="262"/>
                  </a:lnTo>
                  <a:lnTo>
                    <a:pt x="184" y="262"/>
                  </a:lnTo>
                  <a:lnTo>
                    <a:pt x="157" y="238"/>
                  </a:lnTo>
                  <a:lnTo>
                    <a:pt x="149" y="231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40" y="213"/>
                  </a:lnTo>
                  <a:lnTo>
                    <a:pt x="140" y="204"/>
                  </a:lnTo>
                  <a:lnTo>
                    <a:pt x="140" y="194"/>
                  </a:lnTo>
                  <a:lnTo>
                    <a:pt x="142" y="185"/>
                  </a:lnTo>
                  <a:lnTo>
                    <a:pt x="146" y="168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34" y="180"/>
                  </a:lnTo>
                  <a:lnTo>
                    <a:pt x="123" y="196"/>
                  </a:lnTo>
                  <a:lnTo>
                    <a:pt x="112" y="210"/>
                  </a:lnTo>
                  <a:lnTo>
                    <a:pt x="112" y="210"/>
                  </a:lnTo>
                  <a:lnTo>
                    <a:pt x="106" y="217"/>
                  </a:lnTo>
                  <a:lnTo>
                    <a:pt x="96" y="223"/>
                  </a:lnTo>
                  <a:lnTo>
                    <a:pt x="82" y="231"/>
                  </a:lnTo>
                  <a:lnTo>
                    <a:pt x="66" y="240"/>
                  </a:lnTo>
                  <a:lnTo>
                    <a:pt x="36" y="254"/>
                  </a:lnTo>
                  <a:lnTo>
                    <a:pt x="21" y="259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7" y="260"/>
                  </a:lnTo>
                  <a:lnTo>
                    <a:pt x="5" y="258"/>
                  </a:lnTo>
                  <a:lnTo>
                    <a:pt x="2" y="254"/>
                  </a:lnTo>
                  <a:lnTo>
                    <a:pt x="1" y="249"/>
                  </a:lnTo>
                  <a:lnTo>
                    <a:pt x="1" y="244"/>
                  </a:lnTo>
                  <a:lnTo>
                    <a:pt x="1" y="236"/>
                  </a:lnTo>
                  <a:lnTo>
                    <a:pt x="2" y="230"/>
                  </a:lnTo>
                  <a:lnTo>
                    <a:pt x="5" y="221"/>
                  </a:lnTo>
                  <a:lnTo>
                    <a:pt x="5" y="221"/>
                  </a:lnTo>
                  <a:lnTo>
                    <a:pt x="11" y="205"/>
                  </a:lnTo>
                  <a:lnTo>
                    <a:pt x="15" y="198"/>
                  </a:lnTo>
                  <a:lnTo>
                    <a:pt x="19" y="192"/>
                  </a:lnTo>
                  <a:lnTo>
                    <a:pt x="25" y="186"/>
                  </a:lnTo>
                  <a:lnTo>
                    <a:pt x="33" y="182"/>
                  </a:lnTo>
                  <a:lnTo>
                    <a:pt x="43" y="177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78" y="165"/>
                  </a:lnTo>
                  <a:lnTo>
                    <a:pt x="94" y="159"/>
                  </a:lnTo>
                  <a:lnTo>
                    <a:pt x="107" y="154"/>
                  </a:lnTo>
                  <a:lnTo>
                    <a:pt x="130" y="145"/>
                  </a:lnTo>
                  <a:lnTo>
                    <a:pt x="130" y="145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08" y="136"/>
                  </a:lnTo>
                  <a:lnTo>
                    <a:pt x="106" y="131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93" y="118"/>
                  </a:lnTo>
                  <a:lnTo>
                    <a:pt x="84" y="116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62" y="112"/>
                  </a:lnTo>
                  <a:lnTo>
                    <a:pt x="53" y="107"/>
                  </a:lnTo>
                  <a:lnTo>
                    <a:pt x="46" y="101"/>
                  </a:lnTo>
                  <a:lnTo>
                    <a:pt x="38" y="94"/>
                  </a:lnTo>
                  <a:lnTo>
                    <a:pt x="32" y="85"/>
                  </a:lnTo>
                  <a:lnTo>
                    <a:pt x="27" y="76"/>
                  </a:lnTo>
                  <a:lnTo>
                    <a:pt x="16" y="55"/>
                  </a:lnTo>
                  <a:lnTo>
                    <a:pt x="9" y="35"/>
                  </a:lnTo>
                  <a:lnTo>
                    <a:pt x="4" y="1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FE30287-EF41-CDD0-6A9A-3ED0179EFA87}"/>
              </a:ext>
            </a:extLst>
          </p:cNvPr>
          <p:cNvGrpSpPr/>
          <p:nvPr/>
        </p:nvGrpSpPr>
        <p:grpSpPr>
          <a:xfrm>
            <a:off x="1352117" y="3793036"/>
            <a:ext cx="1415146" cy="2622052"/>
            <a:chOff x="3214688" y="3587750"/>
            <a:chExt cx="1531938" cy="2838450"/>
          </a:xfrm>
        </p:grpSpPr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F98E477B-A2E4-A4DE-33AA-5612391B21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4688" y="3587750"/>
              <a:ext cx="1531938" cy="2838450"/>
            </a:xfrm>
            <a:custGeom>
              <a:avLst/>
              <a:gdLst>
                <a:gd name="T0" fmla="*/ 963 w 965"/>
                <a:gd name="T1" fmla="*/ 650 h 1788"/>
                <a:gd name="T2" fmla="*/ 937 w 965"/>
                <a:gd name="T3" fmla="*/ 635 h 1788"/>
                <a:gd name="T4" fmla="*/ 784 w 965"/>
                <a:gd name="T5" fmla="*/ 635 h 1788"/>
                <a:gd name="T6" fmla="*/ 700 w 965"/>
                <a:gd name="T7" fmla="*/ 538 h 1788"/>
                <a:gd name="T8" fmla="*/ 654 w 965"/>
                <a:gd name="T9" fmla="*/ 446 h 1788"/>
                <a:gd name="T10" fmla="*/ 615 w 965"/>
                <a:gd name="T11" fmla="*/ 423 h 1788"/>
                <a:gd name="T12" fmla="*/ 520 w 965"/>
                <a:gd name="T13" fmla="*/ 291 h 1788"/>
                <a:gd name="T14" fmla="*/ 447 w 965"/>
                <a:gd name="T15" fmla="*/ 217 h 1788"/>
                <a:gd name="T16" fmla="*/ 365 w 965"/>
                <a:gd name="T17" fmla="*/ 200 h 1788"/>
                <a:gd name="T18" fmla="*/ 336 w 965"/>
                <a:gd name="T19" fmla="*/ 217 h 1788"/>
                <a:gd name="T20" fmla="*/ 310 w 965"/>
                <a:gd name="T21" fmla="*/ 188 h 1788"/>
                <a:gd name="T22" fmla="*/ 306 w 965"/>
                <a:gd name="T23" fmla="*/ 145 h 1788"/>
                <a:gd name="T24" fmla="*/ 217 w 965"/>
                <a:gd name="T25" fmla="*/ 18 h 1788"/>
                <a:gd name="T26" fmla="*/ 138 w 965"/>
                <a:gd name="T27" fmla="*/ 5 h 1788"/>
                <a:gd name="T28" fmla="*/ 62 w 965"/>
                <a:gd name="T29" fmla="*/ 48 h 1788"/>
                <a:gd name="T30" fmla="*/ 39 w 965"/>
                <a:gd name="T31" fmla="*/ 130 h 1788"/>
                <a:gd name="T32" fmla="*/ 51 w 965"/>
                <a:gd name="T33" fmla="*/ 170 h 1788"/>
                <a:gd name="T34" fmla="*/ 88 w 965"/>
                <a:gd name="T35" fmla="*/ 223 h 1788"/>
                <a:gd name="T36" fmla="*/ 105 w 965"/>
                <a:gd name="T37" fmla="*/ 298 h 1788"/>
                <a:gd name="T38" fmla="*/ 113 w 965"/>
                <a:gd name="T39" fmla="*/ 381 h 1788"/>
                <a:gd name="T40" fmla="*/ 126 w 965"/>
                <a:gd name="T41" fmla="*/ 456 h 1788"/>
                <a:gd name="T42" fmla="*/ 128 w 965"/>
                <a:gd name="T43" fmla="*/ 554 h 1788"/>
                <a:gd name="T44" fmla="*/ 144 w 965"/>
                <a:gd name="T45" fmla="*/ 629 h 1788"/>
                <a:gd name="T46" fmla="*/ 96 w 965"/>
                <a:gd name="T47" fmla="*/ 920 h 1788"/>
                <a:gd name="T48" fmla="*/ 18 w 965"/>
                <a:gd name="T49" fmla="*/ 978 h 1788"/>
                <a:gd name="T50" fmla="*/ 30 w 965"/>
                <a:gd name="T51" fmla="*/ 988 h 1788"/>
                <a:gd name="T52" fmla="*/ 0 w 965"/>
                <a:gd name="T53" fmla="*/ 1029 h 1788"/>
                <a:gd name="T54" fmla="*/ 14 w 965"/>
                <a:gd name="T55" fmla="*/ 1046 h 1788"/>
                <a:gd name="T56" fmla="*/ 42 w 965"/>
                <a:gd name="T57" fmla="*/ 1027 h 1788"/>
                <a:gd name="T58" fmla="*/ 72 w 965"/>
                <a:gd name="T59" fmla="*/ 1015 h 1788"/>
                <a:gd name="T60" fmla="*/ 83 w 965"/>
                <a:gd name="T61" fmla="*/ 1030 h 1788"/>
                <a:gd name="T62" fmla="*/ 151 w 965"/>
                <a:gd name="T63" fmla="*/ 964 h 1788"/>
                <a:gd name="T64" fmla="*/ 175 w 965"/>
                <a:gd name="T65" fmla="*/ 1023 h 1788"/>
                <a:gd name="T66" fmla="*/ 220 w 965"/>
                <a:gd name="T67" fmla="*/ 1269 h 1788"/>
                <a:gd name="T68" fmla="*/ 250 w 965"/>
                <a:gd name="T69" fmla="*/ 1367 h 1788"/>
                <a:gd name="T70" fmla="*/ 365 w 965"/>
                <a:gd name="T71" fmla="*/ 1632 h 1788"/>
                <a:gd name="T72" fmla="*/ 362 w 965"/>
                <a:gd name="T73" fmla="*/ 1680 h 1788"/>
                <a:gd name="T74" fmla="*/ 290 w 965"/>
                <a:gd name="T75" fmla="*/ 1770 h 1788"/>
                <a:gd name="T76" fmla="*/ 345 w 965"/>
                <a:gd name="T77" fmla="*/ 1787 h 1788"/>
                <a:gd name="T78" fmla="*/ 435 w 965"/>
                <a:gd name="T79" fmla="*/ 1754 h 1788"/>
                <a:gd name="T80" fmla="*/ 485 w 965"/>
                <a:gd name="T81" fmla="*/ 1689 h 1788"/>
                <a:gd name="T82" fmla="*/ 473 w 965"/>
                <a:gd name="T83" fmla="*/ 1638 h 1788"/>
                <a:gd name="T84" fmla="*/ 426 w 965"/>
                <a:gd name="T85" fmla="*/ 1537 h 1788"/>
                <a:gd name="T86" fmla="*/ 374 w 965"/>
                <a:gd name="T87" fmla="*/ 1273 h 1788"/>
                <a:gd name="T88" fmla="*/ 427 w 965"/>
                <a:gd name="T89" fmla="*/ 1300 h 1788"/>
                <a:gd name="T90" fmla="*/ 626 w 965"/>
                <a:gd name="T91" fmla="*/ 1258 h 1788"/>
                <a:gd name="T92" fmla="*/ 657 w 965"/>
                <a:gd name="T93" fmla="*/ 1316 h 1788"/>
                <a:gd name="T94" fmla="*/ 663 w 965"/>
                <a:gd name="T95" fmla="*/ 1426 h 1788"/>
                <a:gd name="T96" fmla="*/ 725 w 965"/>
                <a:gd name="T97" fmla="*/ 1424 h 1788"/>
                <a:gd name="T98" fmla="*/ 764 w 965"/>
                <a:gd name="T99" fmla="*/ 1329 h 1788"/>
                <a:gd name="T100" fmla="*/ 752 w 965"/>
                <a:gd name="T101" fmla="*/ 1231 h 1788"/>
                <a:gd name="T102" fmla="*/ 715 w 965"/>
                <a:gd name="T103" fmla="*/ 1182 h 1788"/>
                <a:gd name="T104" fmla="*/ 690 w 965"/>
                <a:gd name="T105" fmla="*/ 1189 h 1788"/>
                <a:gd name="T106" fmla="*/ 557 w 965"/>
                <a:gd name="T107" fmla="*/ 1162 h 1788"/>
                <a:gd name="T108" fmla="*/ 536 w 965"/>
                <a:gd name="T109" fmla="*/ 481 h 1788"/>
                <a:gd name="T110" fmla="*/ 644 w 965"/>
                <a:gd name="T111" fmla="*/ 578 h 1788"/>
                <a:gd name="T112" fmla="*/ 783 w 965"/>
                <a:gd name="T113" fmla="*/ 695 h 1788"/>
                <a:gd name="T114" fmla="*/ 821 w 965"/>
                <a:gd name="T115" fmla="*/ 703 h 1788"/>
                <a:gd name="T116" fmla="*/ 874 w 965"/>
                <a:gd name="T117" fmla="*/ 685 h 1788"/>
                <a:gd name="T118" fmla="*/ 926 w 965"/>
                <a:gd name="T119" fmla="*/ 661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5" h="1788">
                  <a:moveTo>
                    <a:pt x="926" y="661"/>
                  </a:moveTo>
                  <a:lnTo>
                    <a:pt x="926" y="661"/>
                  </a:lnTo>
                  <a:lnTo>
                    <a:pt x="938" y="660"/>
                  </a:lnTo>
                  <a:lnTo>
                    <a:pt x="949" y="658"/>
                  </a:lnTo>
                  <a:lnTo>
                    <a:pt x="963" y="656"/>
                  </a:lnTo>
                  <a:lnTo>
                    <a:pt x="963" y="656"/>
                  </a:lnTo>
                  <a:lnTo>
                    <a:pt x="965" y="653"/>
                  </a:lnTo>
                  <a:lnTo>
                    <a:pt x="965" y="652"/>
                  </a:lnTo>
                  <a:lnTo>
                    <a:pt x="963" y="650"/>
                  </a:lnTo>
                  <a:lnTo>
                    <a:pt x="963" y="650"/>
                  </a:lnTo>
                  <a:lnTo>
                    <a:pt x="959" y="648"/>
                  </a:lnTo>
                  <a:lnTo>
                    <a:pt x="951" y="644"/>
                  </a:lnTo>
                  <a:lnTo>
                    <a:pt x="942" y="640"/>
                  </a:lnTo>
                  <a:lnTo>
                    <a:pt x="942" y="640"/>
                  </a:lnTo>
                  <a:lnTo>
                    <a:pt x="947" y="638"/>
                  </a:lnTo>
                  <a:lnTo>
                    <a:pt x="949" y="638"/>
                  </a:lnTo>
                  <a:lnTo>
                    <a:pt x="947" y="637"/>
                  </a:lnTo>
                  <a:lnTo>
                    <a:pt x="937" y="635"/>
                  </a:lnTo>
                  <a:lnTo>
                    <a:pt x="937" y="635"/>
                  </a:lnTo>
                  <a:lnTo>
                    <a:pt x="928" y="633"/>
                  </a:lnTo>
                  <a:lnTo>
                    <a:pt x="916" y="633"/>
                  </a:lnTo>
                  <a:lnTo>
                    <a:pt x="889" y="633"/>
                  </a:lnTo>
                  <a:lnTo>
                    <a:pt x="837" y="635"/>
                  </a:lnTo>
                  <a:lnTo>
                    <a:pt x="837" y="635"/>
                  </a:lnTo>
                  <a:lnTo>
                    <a:pt x="802" y="636"/>
                  </a:lnTo>
                  <a:lnTo>
                    <a:pt x="792" y="636"/>
                  </a:lnTo>
                  <a:lnTo>
                    <a:pt x="784" y="635"/>
                  </a:lnTo>
                  <a:lnTo>
                    <a:pt x="784" y="635"/>
                  </a:lnTo>
                  <a:lnTo>
                    <a:pt x="781" y="632"/>
                  </a:lnTo>
                  <a:lnTo>
                    <a:pt x="776" y="628"/>
                  </a:lnTo>
                  <a:lnTo>
                    <a:pt x="766" y="617"/>
                  </a:lnTo>
                  <a:lnTo>
                    <a:pt x="755" y="605"/>
                  </a:lnTo>
                  <a:lnTo>
                    <a:pt x="747" y="598"/>
                  </a:lnTo>
                  <a:lnTo>
                    <a:pt x="747" y="598"/>
                  </a:lnTo>
                  <a:lnTo>
                    <a:pt x="730" y="578"/>
                  </a:lnTo>
                  <a:lnTo>
                    <a:pt x="700" y="538"/>
                  </a:lnTo>
                  <a:lnTo>
                    <a:pt x="671" y="500"/>
                  </a:lnTo>
                  <a:lnTo>
                    <a:pt x="657" y="481"/>
                  </a:lnTo>
                  <a:lnTo>
                    <a:pt x="657" y="481"/>
                  </a:lnTo>
                  <a:lnTo>
                    <a:pt x="660" y="473"/>
                  </a:lnTo>
                  <a:lnTo>
                    <a:pt x="663" y="466"/>
                  </a:lnTo>
                  <a:lnTo>
                    <a:pt x="663" y="466"/>
                  </a:lnTo>
                  <a:lnTo>
                    <a:pt x="663" y="463"/>
                  </a:lnTo>
                  <a:lnTo>
                    <a:pt x="660" y="458"/>
                  </a:lnTo>
                  <a:lnTo>
                    <a:pt x="654" y="446"/>
                  </a:lnTo>
                  <a:lnTo>
                    <a:pt x="646" y="434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34" y="422"/>
                  </a:lnTo>
                  <a:lnTo>
                    <a:pt x="630" y="419"/>
                  </a:lnTo>
                  <a:lnTo>
                    <a:pt x="627" y="418"/>
                  </a:lnTo>
                  <a:lnTo>
                    <a:pt x="626" y="418"/>
                  </a:lnTo>
                  <a:lnTo>
                    <a:pt x="626" y="418"/>
                  </a:lnTo>
                  <a:lnTo>
                    <a:pt x="615" y="423"/>
                  </a:lnTo>
                  <a:lnTo>
                    <a:pt x="615" y="423"/>
                  </a:lnTo>
                  <a:lnTo>
                    <a:pt x="609" y="413"/>
                  </a:lnTo>
                  <a:lnTo>
                    <a:pt x="599" y="397"/>
                  </a:lnTo>
                  <a:lnTo>
                    <a:pt x="599" y="397"/>
                  </a:lnTo>
                  <a:lnTo>
                    <a:pt x="586" y="380"/>
                  </a:lnTo>
                  <a:lnTo>
                    <a:pt x="561" y="347"/>
                  </a:lnTo>
                  <a:lnTo>
                    <a:pt x="536" y="312"/>
                  </a:lnTo>
                  <a:lnTo>
                    <a:pt x="520" y="291"/>
                  </a:lnTo>
                  <a:lnTo>
                    <a:pt x="520" y="291"/>
                  </a:lnTo>
                  <a:lnTo>
                    <a:pt x="514" y="281"/>
                  </a:lnTo>
                  <a:lnTo>
                    <a:pt x="505" y="269"/>
                  </a:lnTo>
                  <a:lnTo>
                    <a:pt x="489" y="249"/>
                  </a:lnTo>
                  <a:lnTo>
                    <a:pt x="489" y="249"/>
                  </a:lnTo>
                  <a:lnTo>
                    <a:pt x="481" y="240"/>
                  </a:lnTo>
                  <a:lnTo>
                    <a:pt x="473" y="232"/>
                  </a:lnTo>
                  <a:lnTo>
                    <a:pt x="462" y="223"/>
                  </a:lnTo>
                  <a:lnTo>
                    <a:pt x="447" y="217"/>
                  </a:lnTo>
                  <a:lnTo>
                    <a:pt x="447" y="217"/>
                  </a:lnTo>
                  <a:lnTo>
                    <a:pt x="451" y="210"/>
                  </a:lnTo>
                  <a:lnTo>
                    <a:pt x="451" y="204"/>
                  </a:lnTo>
                  <a:lnTo>
                    <a:pt x="449" y="203"/>
                  </a:lnTo>
                  <a:lnTo>
                    <a:pt x="447" y="202"/>
                  </a:lnTo>
                  <a:lnTo>
                    <a:pt x="447" y="202"/>
                  </a:lnTo>
                  <a:lnTo>
                    <a:pt x="424" y="202"/>
                  </a:lnTo>
                  <a:lnTo>
                    <a:pt x="399" y="202"/>
                  </a:lnTo>
                  <a:lnTo>
                    <a:pt x="399" y="202"/>
                  </a:lnTo>
                  <a:lnTo>
                    <a:pt x="365" y="200"/>
                  </a:lnTo>
                  <a:lnTo>
                    <a:pt x="348" y="200"/>
                  </a:lnTo>
                  <a:lnTo>
                    <a:pt x="341" y="202"/>
                  </a:lnTo>
                  <a:lnTo>
                    <a:pt x="341" y="202"/>
                  </a:lnTo>
                  <a:lnTo>
                    <a:pt x="341" y="204"/>
                  </a:lnTo>
                  <a:lnTo>
                    <a:pt x="341" y="210"/>
                  </a:lnTo>
                  <a:lnTo>
                    <a:pt x="339" y="215"/>
                  </a:lnTo>
                  <a:lnTo>
                    <a:pt x="337" y="217"/>
                  </a:lnTo>
                  <a:lnTo>
                    <a:pt x="336" y="217"/>
                  </a:lnTo>
                  <a:lnTo>
                    <a:pt x="336" y="217"/>
                  </a:lnTo>
                  <a:lnTo>
                    <a:pt x="332" y="215"/>
                  </a:lnTo>
                  <a:lnTo>
                    <a:pt x="325" y="210"/>
                  </a:lnTo>
                  <a:lnTo>
                    <a:pt x="320" y="204"/>
                  </a:lnTo>
                  <a:lnTo>
                    <a:pt x="317" y="203"/>
                  </a:lnTo>
                  <a:lnTo>
                    <a:pt x="315" y="202"/>
                  </a:lnTo>
                  <a:lnTo>
                    <a:pt x="315" y="202"/>
                  </a:lnTo>
                  <a:lnTo>
                    <a:pt x="314" y="200"/>
                  </a:lnTo>
                  <a:lnTo>
                    <a:pt x="312" y="198"/>
                  </a:lnTo>
                  <a:lnTo>
                    <a:pt x="310" y="188"/>
                  </a:lnTo>
                  <a:lnTo>
                    <a:pt x="307" y="175"/>
                  </a:lnTo>
                  <a:lnTo>
                    <a:pt x="304" y="159"/>
                  </a:lnTo>
                  <a:lnTo>
                    <a:pt x="304" y="159"/>
                  </a:lnTo>
                  <a:lnTo>
                    <a:pt x="303" y="154"/>
                  </a:lnTo>
                  <a:lnTo>
                    <a:pt x="304" y="151"/>
                  </a:lnTo>
                  <a:lnTo>
                    <a:pt x="306" y="150"/>
                  </a:lnTo>
                  <a:lnTo>
                    <a:pt x="307" y="150"/>
                  </a:lnTo>
                  <a:lnTo>
                    <a:pt x="307" y="149"/>
                  </a:lnTo>
                  <a:lnTo>
                    <a:pt x="306" y="145"/>
                  </a:lnTo>
                  <a:lnTo>
                    <a:pt x="294" y="122"/>
                  </a:lnTo>
                  <a:lnTo>
                    <a:pt x="294" y="122"/>
                  </a:lnTo>
                  <a:lnTo>
                    <a:pt x="279" y="95"/>
                  </a:lnTo>
                  <a:lnTo>
                    <a:pt x="270" y="78"/>
                  </a:lnTo>
                  <a:lnTo>
                    <a:pt x="261" y="64"/>
                  </a:lnTo>
                  <a:lnTo>
                    <a:pt x="246" y="48"/>
                  </a:lnTo>
                  <a:lnTo>
                    <a:pt x="246" y="48"/>
                  </a:lnTo>
                  <a:lnTo>
                    <a:pt x="225" y="23"/>
                  </a:lnTo>
                  <a:lnTo>
                    <a:pt x="217" y="18"/>
                  </a:lnTo>
                  <a:lnTo>
                    <a:pt x="204" y="12"/>
                  </a:lnTo>
                  <a:lnTo>
                    <a:pt x="204" y="12"/>
                  </a:lnTo>
                  <a:lnTo>
                    <a:pt x="188" y="5"/>
                  </a:lnTo>
                  <a:lnTo>
                    <a:pt x="175" y="2"/>
                  </a:lnTo>
                  <a:lnTo>
                    <a:pt x="163" y="0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45" y="2"/>
                  </a:lnTo>
                  <a:lnTo>
                    <a:pt x="138" y="5"/>
                  </a:lnTo>
                  <a:lnTo>
                    <a:pt x="125" y="13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5" y="22"/>
                  </a:lnTo>
                  <a:lnTo>
                    <a:pt x="93" y="25"/>
                  </a:lnTo>
                  <a:lnTo>
                    <a:pt x="86" y="27"/>
                  </a:lnTo>
                  <a:lnTo>
                    <a:pt x="78" y="33"/>
                  </a:lnTo>
                  <a:lnTo>
                    <a:pt x="70" y="39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55" y="59"/>
                  </a:lnTo>
                  <a:lnTo>
                    <a:pt x="50" y="68"/>
                  </a:lnTo>
                  <a:lnTo>
                    <a:pt x="46" y="78"/>
                  </a:lnTo>
                  <a:lnTo>
                    <a:pt x="43" y="85"/>
                  </a:lnTo>
                  <a:lnTo>
                    <a:pt x="42" y="101"/>
                  </a:lnTo>
                  <a:lnTo>
                    <a:pt x="41" y="117"/>
                  </a:lnTo>
                  <a:lnTo>
                    <a:pt x="41" y="117"/>
                  </a:lnTo>
                  <a:lnTo>
                    <a:pt x="39" y="130"/>
                  </a:lnTo>
                  <a:lnTo>
                    <a:pt x="38" y="141"/>
                  </a:lnTo>
                  <a:lnTo>
                    <a:pt x="35" y="149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6" y="142"/>
                  </a:lnTo>
                  <a:lnTo>
                    <a:pt x="45" y="151"/>
                  </a:lnTo>
                  <a:lnTo>
                    <a:pt x="47" y="162"/>
                  </a:lnTo>
                  <a:lnTo>
                    <a:pt x="49" y="166"/>
                  </a:lnTo>
                  <a:lnTo>
                    <a:pt x="51" y="170"/>
                  </a:lnTo>
                  <a:lnTo>
                    <a:pt x="51" y="170"/>
                  </a:lnTo>
                  <a:lnTo>
                    <a:pt x="64" y="179"/>
                  </a:lnTo>
                  <a:lnTo>
                    <a:pt x="68" y="184"/>
                  </a:lnTo>
                  <a:lnTo>
                    <a:pt x="72" y="191"/>
                  </a:lnTo>
                  <a:lnTo>
                    <a:pt x="72" y="191"/>
                  </a:lnTo>
                  <a:lnTo>
                    <a:pt x="74" y="200"/>
                  </a:lnTo>
                  <a:lnTo>
                    <a:pt x="74" y="211"/>
                  </a:lnTo>
                  <a:lnTo>
                    <a:pt x="72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6" y="233"/>
                  </a:lnTo>
                  <a:lnTo>
                    <a:pt x="83" y="260"/>
                  </a:lnTo>
                  <a:lnTo>
                    <a:pt x="83" y="260"/>
                  </a:lnTo>
                  <a:lnTo>
                    <a:pt x="83" y="268"/>
                  </a:lnTo>
                  <a:lnTo>
                    <a:pt x="87" y="276"/>
                  </a:lnTo>
                  <a:lnTo>
                    <a:pt x="91" y="283"/>
                  </a:lnTo>
                  <a:lnTo>
                    <a:pt x="96" y="289"/>
                  </a:lnTo>
                  <a:lnTo>
                    <a:pt x="105" y="298"/>
                  </a:lnTo>
                  <a:lnTo>
                    <a:pt x="109" y="302"/>
                  </a:lnTo>
                  <a:lnTo>
                    <a:pt x="173" y="302"/>
                  </a:lnTo>
                  <a:lnTo>
                    <a:pt x="146" y="355"/>
                  </a:lnTo>
                  <a:lnTo>
                    <a:pt x="120" y="371"/>
                  </a:lnTo>
                  <a:lnTo>
                    <a:pt x="120" y="381"/>
                  </a:lnTo>
                  <a:lnTo>
                    <a:pt x="120" y="381"/>
                  </a:lnTo>
                  <a:lnTo>
                    <a:pt x="118" y="381"/>
                  </a:lnTo>
                  <a:lnTo>
                    <a:pt x="115" y="380"/>
                  </a:lnTo>
                  <a:lnTo>
                    <a:pt x="113" y="381"/>
                  </a:lnTo>
                  <a:lnTo>
                    <a:pt x="111" y="384"/>
                  </a:lnTo>
                  <a:lnTo>
                    <a:pt x="109" y="386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08" y="413"/>
                  </a:lnTo>
                  <a:lnTo>
                    <a:pt x="111" y="422"/>
                  </a:lnTo>
                  <a:lnTo>
                    <a:pt x="115" y="434"/>
                  </a:lnTo>
                  <a:lnTo>
                    <a:pt x="115" y="434"/>
                  </a:lnTo>
                  <a:lnTo>
                    <a:pt x="126" y="456"/>
                  </a:lnTo>
                  <a:lnTo>
                    <a:pt x="136" y="476"/>
                  </a:lnTo>
                  <a:lnTo>
                    <a:pt x="136" y="476"/>
                  </a:lnTo>
                  <a:lnTo>
                    <a:pt x="137" y="483"/>
                  </a:lnTo>
                  <a:lnTo>
                    <a:pt x="138" y="493"/>
                  </a:lnTo>
                  <a:lnTo>
                    <a:pt x="138" y="520"/>
                  </a:lnTo>
                  <a:lnTo>
                    <a:pt x="136" y="555"/>
                  </a:lnTo>
                  <a:lnTo>
                    <a:pt x="136" y="555"/>
                  </a:lnTo>
                  <a:lnTo>
                    <a:pt x="133" y="554"/>
                  </a:lnTo>
                  <a:lnTo>
                    <a:pt x="128" y="554"/>
                  </a:lnTo>
                  <a:lnTo>
                    <a:pt x="124" y="554"/>
                  </a:lnTo>
                  <a:lnTo>
                    <a:pt x="121" y="555"/>
                  </a:lnTo>
                  <a:lnTo>
                    <a:pt x="120" y="558"/>
                  </a:lnTo>
                  <a:lnTo>
                    <a:pt x="120" y="561"/>
                  </a:lnTo>
                  <a:lnTo>
                    <a:pt x="120" y="561"/>
                  </a:lnTo>
                  <a:lnTo>
                    <a:pt x="125" y="603"/>
                  </a:lnTo>
                  <a:lnTo>
                    <a:pt x="141" y="608"/>
                  </a:lnTo>
                  <a:lnTo>
                    <a:pt x="141" y="608"/>
                  </a:lnTo>
                  <a:lnTo>
                    <a:pt x="144" y="629"/>
                  </a:lnTo>
                  <a:lnTo>
                    <a:pt x="146" y="648"/>
                  </a:lnTo>
                  <a:lnTo>
                    <a:pt x="146" y="666"/>
                  </a:lnTo>
                  <a:lnTo>
                    <a:pt x="146" y="666"/>
                  </a:lnTo>
                  <a:lnTo>
                    <a:pt x="136" y="785"/>
                  </a:lnTo>
                  <a:lnTo>
                    <a:pt x="125" y="893"/>
                  </a:lnTo>
                  <a:lnTo>
                    <a:pt x="125" y="893"/>
                  </a:lnTo>
                  <a:lnTo>
                    <a:pt x="122" y="897"/>
                  </a:lnTo>
                  <a:lnTo>
                    <a:pt x="116" y="904"/>
                  </a:lnTo>
                  <a:lnTo>
                    <a:pt x="96" y="920"/>
                  </a:lnTo>
                  <a:lnTo>
                    <a:pt x="72" y="935"/>
                  </a:lnTo>
                  <a:lnTo>
                    <a:pt x="57" y="946"/>
                  </a:lnTo>
                  <a:lnTo>
                    <a:pt x="57" y="946"/>
                  </a:lnTo>
                  <a:lnTo>
                    <a:pt x="47" y="953"/>
                  </a:lnTo>
                  <a:lnTo>
                    <a:pt x="39" y="961"/>
                  </a:lnTo>
                  <a:lnTo>
                    <a:pt x="33" y="967"/>
                  </a:lnTo>
                  <a:lnTo>
                    <a:pt x="25" y="972"/>
                  </a:lnTo>
                  <a:lnTo>
                    <a:pt x="25" y="972"/>
                  </a:lnTo>
                  <a:lnTo>
                    <a:pt x="18" y="978"/>
                  </a:lnTo>
                  <a:lnTo>
                    <a:pt x="13" y="982"/>
                  </a:lnTo>
                  <a:lnTo>
                    <a:pt x="12" y="984"/>
                  </a:lnTo>
                  <a:lnTo>
                    <a:pt x="12" y="986"/>
                  </a:lnTo>
                  <a:lnTo>
                    <a:pt x="12" y="987"/>
                  </a:lnTo>
                  <a:lnTo>
                    <a:pt x="14" y="988"/>
                  </a:lnTo>
                  <a:lnTo>
                    <a:pt x="14" y="988"/>
                  </a:lnTo>
                  <a:lnTo>
                    <a:pt x="20" y="990"/>
                  </a:lnTo>
                  <a:lnTo>
                    <a:pt x="25" y="990"/>
                  </a:lnTo>
                  <a:lnTo>
                    <a:pt x="30" y="988"/>
                  </a:lnTo>
                  <a:lnTo>
                    <a:pt x="30" y="988"/>
                  </a:lnTo>
                  <a:lnTo>
                    <a:pt x="22" y="997"/>
                  </a:lnTo>
                  <a:lnTo>
                    <a:pt x="16" y="1005"/>
                  </a:lnTo>
                  <a:lnTo>
                    <a:pt x="9" y="1015"/>
                  </a:lnTo>
                  <a:lnTo>
                    <a:pt x="9" y="1015"/>
                  </a:lnTo>
                  <a:lnTo>
                    <a:pt x="4" y="1023"/>
                  </a:lnTo>
                  <a:lnTo>
                    <a:pt x="1" y="1027"/>
                  </a:lnTo>
                  <a:lnTo>
                    <a:pt x="0" y="1028"/>
                  </a:lnTo>
                  <a:lnTo>
                    <a:pt x="0" y="1029"/>
                  </a:lnTo>
                  <a:lnTo>
                    <a:pt x="4" y="1030"/>
                  </a:lnTo>
                  <a:lnTo>
                    <a:pt x="4" y="1030"/>
                  </a:lnTo>
                  <a:lnTo>
                    <a:pt x="13" y="1034"/>
                  </a:lnTo>
                  <a:lnTo>
                    <a:pt x="14" y="1036"/>
                  </a:lnTo>
                  <a:lnTo>
                    <a:pt x="14" y="1036"/>
                  </a:lnTo>
                  <a:lnTo>
                    <a:pt x="13" y="1042"/>
                  </a:lnTo>
                  <a:lnTo>
                    <a:pt x="12" y="1046"/>
                  </a:lnTo>
                  <a:lnTo>
                    <a:pt x="13" y="1046"/>
                  </a:lnTo>
                  <a:lnTo>
                    <a:pt x="14" y="1046"/>
                  </a:lnTo>
                  <a:lnTo>
                    <a:pt x="14" y="1046"/>
                  </a:lnTo>
                  <a:lnTo>
                    <a:pt x="22" y="1038"/>
                  </a:lnTo>
                  <a:lnTo>
                    <a:pt x="35" y="1025"/>
                  </a:lnTo>
                  <a:lnTo>
                    <a:pt x="47" y="1012"/>
                  </a:lnTo>
                  <a:lnTo>
                    <a:pt x="50" y="1009"/>
                  </a:lnTo>
                  <a:lnTo>
                    <a:pt x="51" y="1009"/>
                  </a:lnTo>
                  <a:lnTo>
                    <a:pt x="51" y="1009"/>
                  </a:lnTo>
                  <a:lnTo>
                    <a:pt x="51" y="1009"/>
                  </a:lnTo>
                  <a:lnTo>
                    <a:pt x="42" y="1027"/>
                  </a:lnTo>
                  <a:lnTo>
                    <a:pt x="39" y="1037"/>
                  </a:lnTo>
                  <a:lnTo>
                    <a:pt x="39" y="1040"/>
                  </a:lnTo>
                  <a:lnTo>
                    <a:pt x="41" y="1041"/>
                  </a:lnTo>
                  <a:lnTo>
                    <a:pt x="41" y="1041"/>
                  </a:lnTo>
                  <a:lnTo>
                    <a:pt x="45" y="1040"/>
                  </a:lnTo>
                  <a:lnTo>
                    <a:pt x="49" y="1037"/>
                  </a:lnTo>
                  <a:lnTo>
                    <a:pt x="59" y="1028"/>
                  </a:lnTo>
                  <a:lnTo>
                    <a:pt x="72" y="1015"/>
                  </a:lnTo>
                  <a:lnTo>
                    <a:pt x="72" y="1015"/>
                  </a:lnTo>
                  <a:lnTo>
                    <a:pt x="71" y="1017"/>
                  </a:lnTo>
                  <a:lnTo>
                    <a:pt x="68" y="1023"/>
                  </a:lnTo>
                  <a:lnTo>
                    <a:pt x="67" y="1025"/>
                  </a:lnTo>
                  <a:lnTo>
                    <a:pt x="68" y="1028"/>
                  </a:lnTo>
                  <a:lnTo>
                    <a:pt x="70" y="1029"/>
                  </a:lnTo>
                  <a:lnTo>
                    <a:pt x="72" y="1030"/>
                  </a:lnTo>
                  <a:lnTo>
                    <a:pt x="72" y="1030"/>
                  </a:lnTo>
                  <a:lnTo>
                    <a:pt x="79" y="1030"/>
                  </a:lnTo>
                  <a:lnTo>
                    <a:pt x="83" y="1030"/>
                  </a:lnTo>
                  <a:lnTo>
                    <a:pt x="87" y="1028"/>
                  </a:lnTo>
                  <a:lnTo>
                    <a:pt x="93" y="1020"/>
                  </a:lnTo>
                  <a:lnTo>
                    <a:pt x="93" y="1020"/>
                  </a:lnTo>
                  <a:lnTo>
                    <a:pt x="109" y="1001"/>
                  </a:lnTo>
                  <a:lnTo>
                    <a:pt x="118" y="992"/>
                  </a:lnTo>
                  <a:lnTo>
                    <a:pt x="130" y="983"/>
                  </a:lnTo>
                  <a:lnTo>
                    <a:pt x="130" y="983"/>
                  </a:lnTo>
                  <a:lnTo>
                    <a:pt x="142" y="974"/>
                  </a:lnTo>
                  <a:lnTo>
                    <a:pt x="151" y="964"/>
                  </a:lnTo>
                  <a:lnTo>
                    <a:pt x="158" y="957"/>
                  </a:lnTo>
                  <a:lnTo>
                    <a:pt x="162" y="951"/>
                  </a:lnTo>
                  <a:lnTo>
                    <a:pt x="162" y="951"/>
                  </a:lnTo>
                  <a:lnTo>
                    <a:pt x="166" y="939"/>
                  </a:lnTo>
                  <a:lnTo>
                    <a:pt x="167" y="935"/>
                  </a:lnTo>
                  <a:lnTo>
                    <a:pt x="167" y="935"/>
                  </a:lnTo>
                  <a:lnTo>
                    <a:pt x="167" y="935"/>
                  </a:lnTo>
                  <a:lnTo>
                    <a:pt x="167" y="935"/>
                  </a:lnTo>
                  <a:lnTo>
                    <a:pt x="175" y="1023"/>
                  </a:lnTo>
                  <a:lnTo>
                    <a:pt x="180" y="1094"/>
                  </a:lnTo>
                  <a:lnTo>
                    <a:pt x="183" y="1152"/>
                  </a:lnTo>
                  <a:lnTo>
                    <a:pt x="183" y="1152"/>
                  </a:lnTo>
                  <a:lnTo>
                    <a:pt x="184" y="1193"/>
                  </a:lnTo>
                  <a:lnTo>
                    <a:pt x="183" y="1227"/>
                  </a:lnTo>
                  <a:lnTo>
                    <a:pt x="183" y="1258"/>
                  </a:lnTo>
                  <a:lnTo>
                    <a:pt x="220" y="1268"/>
                  </a:lnTo>
                  <a:lnTo>
                    <a:pt x="220" y="1268"/>
                  </a:lnTo>
                  <a:lnTo>
                    <a:pt x="220" y="1269"/>
                  </a:lnTo>
                  <a:lnTo>
                    <a:pt x="220" y="1272"/>
                  </a:lnTo>
                  <a:lnTo>
                    <a:pt x="224" y="1275"/>
                  </a:lnTo>
                  <a:lnTo>
                    <a:pt x="230" y="1277"/>
                  </a:lnTo>
                  <a:lnTo>
                    <a:pt x="230" y="1277"/>
                  </a:lnTo>
                  <a:lnTo>
                    <a:pt x="233" y="1300"/>
                  </a:lnTo>
                  <a:lnTo>
                    <a:pt x="237" y="1326"/>
                  </a:lnTo>
                  <a:lnTo>
                    <a:pt x="241" y="1339"/>
                  </a:lnTo>
                  <a:lnTo>
                    <a:pt x="245" y="1354"/>
                  </a:lnTo>
                  <a:lnTo>
                    <a:pt x="250" y="1367"/>
                  </a:lnTo>
                  <a:lnTo>
                    <a:pt x="257" y="1379"/>
                  </a:lnTo>
                  <a:lnTo>
                    <a:pt x="257" y="1379"/>
                  </a:lnTo>
                  <a:lnTo>
                    <a:pt x="281" y="1425"/>
                  </a:lnTo>
                  <a:lnTo>
                    <a:pt x="307" y="1483"/>
                  </a:lnTo>
                  <a:lnTo>
                    <a:pt x="329" y="1535"/>
                  </a:lnTo>
                  <a:lnTo>
                    <a:pt x="341" y="1564"/>
                  </a:lnTo>
                  <a:lnTo>
                    <a:pt x="341" y="1564"/>
                  </a:lnTo>
                  <a:lnTo>
                    <a:pt x="357" y="1609"/>
                  </a:lnTo>
                  <a:lnTo>
                    <a:pt x="365" y="1632"/>
                  </a:lnTo>
                  <a:lnTo>
                    <a:pt x="368" y="1642"/>
                  </a:lnTo>
                  <a:lnTo>
                    <a:pt x="368" y="1648"/>
                  </a:lnTo>
                  <a:lnTo>
                    <a:pt x="368" y="1648"/>
                  </a:lnTo>
                  <a:lnTo>
                    <a:pt x="368" y="1657"/>
                  </a:lnTo>
                  <a:lnTo>
                    <a:pt x="368" y="1668"/>
                  </a:lnTo>
                  <a:lnTo>
                    <a:pt x="366" y="1676"/>
                  </a:lnTo>
                  <a:lnTo>
                    <a:pt x="365" y="1679"/>
                  </a:lnTo>
                  <a:lnTo>
                    <a:pt x="362" y="1680"/>
                  </a:lnTo>
                  <a:lnTo>
                    <a:pt x="362" y="1680"/>
                  </a:lnTo>
                  <a:lnTo>
                    <a:pt x="357" y="1683"/>
                  </a:lnTo>
                  <a:lnTo>
                    <a:pt x="349" y="1689"/>
                  </a:lnTo>
                  <a:lnTo>
                    <a:pt x="327" y="1709"/>
                  </a:lnTo>
                  <a:lnTo>
                    <a:pt x="306" y="1730"/>
                  </a:lnTo>
                  <a:lnTo>
                    <a:pt x="294" y="1743"/>
                  </a:lnTo>
                  <a:lnTo>
                    <a:pt x="294" y="1743"/>
                  </a:lnTo>
                  <a:lnTo>
                    <a:pt x="291" y="1751"/>
                  </a:lnTo>
                  <a:lnTo>
                    <a:pt x="290" y="1763"/>
                  </a:lnTo>
                  <a:lnTo>
                    <a:pt x="290" y="1770"/>
                  </a:lnTo>
                  <a:lnTo>
                    <a:pt x="291" y="1776"/>
                  </a:lnTo>
                  <a:lnTo>
                    <a:pt x="295" y="1782"/>
                  </a:lnTo>
                  <a:lnTo>
                    <a:pt x="299" y="1785"/>
                  </a:lnTo>
                  <a:lnTo>
                    <a:pt x="299" y="1785"/>
                  </a:lnTo>
                  <a:lnTo>
                    <a:pt x="302" y="1787"/>
                  </a:lnTo>
                  <a:lnTo>
                    <a:pt x="307" y="1788"/>
                  </a:lnTo>
                  <a:lnTo>
                    <a:pt x="317" y="1788"/>
                  </a:lnTo>
                  <a:lnTo>
                    <a:pt x="331" y="1788"/>
                  </a:lnTo>
                  <a:lnTo>
                    <a:pt x="345" y="1787"/>
                  </a:lnTo>
                  <a:lnTo>
                    <a:pt x="372" y="1783"/>
                  </a:lnTo>
                  <a:lnTo>
                    <a:pt x="389" y="1780"/>
                  </a:lnTo>
                  <a:lnTo>
                    <a:pt x="389" y="1780"/>
                  </a:lnTo>
                  <a:lnTo>
                    <a:pt x="394" y="1779"/>
                  </a:lnTo>
                  <a:lnTo>
                    <a:pt x="400" y="1778"/>
                  </a:lnTo>
                  <a:lnTo>
                    <a:pt x="415" y="1770"/>
                  </a:lnTo>
                  <a:lnTo>
                    <a:pt x="423" y="1766"/>
                  </a:lnTo>
                  <a:lnTo>
                    <a:pt x="429" y="1759"/>
                  </a:lnTo>
                  <a:lnTo>
                    <a:pt x="435" y="1754"/>
                  </a:lnTo>
                  <a:lnTo>
                    <a:pt x="440" y="1747"/>
                  </a:lnTo>
                  <a:lnTo>
                    <a:pt x="440" y="1747"/>
                  </a:lnTo>
                  <a:lnTo>
                    <a:pt x="444" y="1739"/>
                  </a:lnTo>
                  <a:lnTo>
                    <a:pt x="451" y="1733"/>
                  </a:lnTo>
                  <a:lnTo>
                    <a:pt x="466" y="1717"/>
                  </a:lnTo>
                  <a:lnTo>
                    <a:pt x="474" y="1709"/>
                  </a:lnTo>
                  <a:lnTo>
                    <a:pt x="480" y="1701"/>
                  </a:lnTo>
                  <a:lnTo>
                    <a:pt x="484" y="1693"/>
                  </a:lnTo>
                  <a:lnTo>
                    <a:pt x="485" y="1689"/>
                  </a:lnTo>
                  <a:lnTo>
                    <a:pt x="485" y="1685"/>
                  </a:lnTo>
                  <a:lnTo>
                    <a:pt x="485" y="1685"/>
                  </a:lnTo>
                  <a:lnTo>
                    <a:pt x="485" y="1672"/>
                  </a:lnTo>
                  <a:lnTo>
                    <a:pt x="486" y="1660"/>
                  </a:lnTo>
                  <a:lnTo>
                    <a:pt x="485" y="1655"/>
                  </a:lnTo>
                  <a:lnTo>
                    <a:pt x="482" y="1650"/>
                  </a:lnTo>
                  <a:lnTo>
                    <a:pt x="480" y="1643"/>
                  </a:lnTo>
                  <a:lnTo>
                    <a:pt x="473" y="1638"/>
                  </a:lnTo>
                  <a:lnTo>
                    <a:pt x="473" y="1638"/>
                  </a:lnTo>
                  <a:lnTo>
                    <a:pt x="456" y="1623"/>
                  </a:lnTo>
                  <a:lnTo>
                    <a:pt x="447" y="1611"/>
                  </a:lnTo>
                  <a:lnTo>
                    <a:pt x="447" y="1611"/>
                  </a:lnTo>
                  <a:lnTo>
                    <a:pt x="443" y="1606"/>
                  </a:lnTo>
                  <a:lnTo>
                    <a:pt x="439" y="1598"/>
                  </a:lnTo>
                  <a:lnTo>
                    <a:pt x="432" y="1580"/>
                  </a:lnTo>
                  <a:lnTo>
                    <a:pt x="428" y="1558"/>
                  </a:lnTo>
                  <a:lnTo>
                    <a:pt x="426" y="1537"/>
                  </a:lnTo>
                  <a:lnTo>
                    <a:pt x="426" y="1537"/>
                  </a:lnTo>
                  <a:lnTo>
                    <a:pt x="424" y="1496"/>
                  </a:lnTo>
                  <a:lnTo>
                    <a:pt x="423" y="1470"/>
                  </a:lnTo>
                  <a:lnTo>
                    <a:pt x="420" y="1437"/>
                  </a:lnTo>
                  <a:lnTo>
                    <a:pt x="420" y="1437"/>
                  </a:lnTo>
                  <a:lnTo>
                    <a:pt x="418" y="1422"/>
                  </a:lnTo>
                  <a:lnTo>
                    <a:pt x="414" y="1403"/>
                  </a:lnTo>
                  <a:lnTo>
                    <a:pt x="402" y="1359"/>
                  </a:lnTo>
                  <a:lnTo>
                    <a:pt x="389" y="1314"/>
                  </a:lnTo>
                  <a:lnTo>
                    <a:pt x="374" y="1273"/>
                  </a:lnTo>
                  <a:lnTo>
                    <a:pt x="374" y="1273"/>
                  </a:lnTo>
                  <a:lnTo>
                    <a:pt x="382" y="1272"/>
                  </a:lnTo>
                  <a:lnTo>
                    <a:pt x="382" y="1272"/>
                  </a:lnTo>
                  <a:lnTo>
                    <a:pt x="391" y="1281"/>
                  </a:lnTo>
                  <a:lnTo>
                    <a:pt x="400" y="1289"/>
                  </a:lnTo>
                  <a:lnTo>
                    <a:pt x="411" y="1296"/>
                  </a:lnTo>
                  <a:lnTo>
                    <a:pt x="420" y="1300"/>
                  </a:lnTo>
                  <a:lnTo>
                    <a:pt x="420" y="1300"/>
                  </a:lnTo>
                  <a:lnTo>
                    <a:pt x="427" y="1300"/>
                  </a:lnTo>
                  <a:lnTo>
                    <a:pt x="436" y="1300"/>
                  </a:lnTo>
                  <a:lnTo>
                    <a:pt x="460" y="1296"/>
                  </a:lnTo>
                  <a:lnTo>
                    <a:pt x="490" y="1288"/>
                  </a:lnTo>
                  <a:lnTo>
                    <a:pt x="523" y="1280"/>
                  </a:lnTo>
                  <a:lnTo>
                    <a:pt x="588" y="1264"/>
                  </a:lnTo>
                  <a:lnTo>
                    <a:pt x="611" y="1259"/>
                  </a:lnTo>
                  <a:lnTo>
                    <a:pt x="619" y="1258"/>
                  </a:lnTo>
                  <a:lnTo>
                    <a:pt x="626" y="1258"/>
                  </a:lnTo>
                  <a:lnTo>
                    <a:pt x="626" y="1258"/>
                  </a:lnTo>
                  <a:lnTo>
                    <a:pt x="639" y="1259"/>
                  </a:lnTo>
                  <a:lnTo>
                    <a:pt x="646" y="1260"/>
                  </a:lnTo>
                  <a:lnTo>
                    <a:pt x="648" y="1264"/>
                  </a:lnTo>
                  <a:lnTo>
                    <a:pt x="652" y="1273"/>
                  </a:lnTo>
                  <a:lnTo>
                    <a:pt x="652" y="1273"/>
                  </a:lnTo>
                  <a:lnTo>
                    <a:pt x="655" y="1280"/>
                  </a:lnTo>
                  <a:lnTo>
                    <a:pt x="656" y="1288"/>
                  </a:lnTo>
                  <a:lnTo>
                    <a:pt x="659" y="1302"/>
                  </a:lnTo>
                  <a:lnTo>
                    <a:pt x="657" y="1316"/>
                  </a:lnTo>
                  <a:lnTo>
                    <a:pt x="657" y="1321"/>
                  </a:lnTo>
                  <a:lnTo>
                    <a:pt x="657" y="1321"/>
                  </a:lnTo>
                  <a:lnTo>
                    <a:pt x="656" y="1339"/>
                  </a:lnTo>
                  <a:lnTo>
                    <a:pt x="655" y="1358"/>
                  </a:lnTo>
                  <a:lnTo>
                    <a:pt x="655" y="1379"/>
                  </a:lnTo>
                  <a:lnTo>
                    <a:pt x="656" y="1400"/>
                  </a:lnTo>
                  <a:lnTo>
                    <a:pt x="657" y="1411"/>
                  </a:lnTo>
                  <a:lnTo>
                    <a:pt x="660" y="1419"/>
                  </a:lnTo>
                  <a:lnTo>
                    <a:pt x="663" y="1426"/>
                  </a:lnTo>
                  <a:lnTo>
                    <a:pt x="667" y="1432"/>
                  </a:lnTo>
                  <a:lnTo>
                    <a:pt x="672" y="1436"/>
                  </a:lnTo>
                  <a:lnTo>
                    <a:pt x="679" y="1437"/>
                  </a:lnTo>
                  <a:lnTo>
                    <a:pt x="679" y="1437"/>
                  </a:lnTo>
                  <a:lnTo>
                    <a:pt x="692" y="1437"/>
                  </a:lnTo>
                  <a:lnTo>
                    <a:pt x="702" y="1434"/>
                  </a:lnTo>
                  <a:lnTo>
                    <a:pt x="710" y="1432"/>
                  </a:lnTo>
                  <a:lnTo>
                    <a:pt x="718" y="1429"/>
                  </a:lnTo>
                  <a:lnTo>
                    <a:pt x="725" y="1424"/>
                  </a:lnTo>
                  <a:lnTo>
                    <a:pt x="730" y="1419"/>
                  </a:lnTo>
                  <a:lnTo>
                    <a:pt x="742" y="1405"/>
                  </a:lnTo>
                  <a:lnTo>
                    <a:pt x="742" y="1405"/>
                  </a:lnTo>
                  <a:lnTo>
                    <a:pt x="747" y="1396"/>
                  </a:lnTo>
                  <a:lnTo>
                    <a:pt x="752" y="1384"/>
                  </a:lnTo>
                  <a:lnTo>
                    <a:pt x="758" y="1371"/>
                  </a:lnTo>
                  <a:lnTo>
                    <a:pt x="760" y="1355"/>
                  </a:lnTo>
                  <a:lnTo>
                    <a:pt x="763" y="1342"/>
                  </a:lnTo>
                  <a:lnTo>
                    <a:pt x="764" y="1329"/>
                  </a:lnTo>
                  <a:lnTo>
                    <a:pt x="764" y="1318"/>
                  </a:lnTo>
                  <a:lnTo>
                    <a:pt x="763" y="1310"/>
                  </a:lnTo>
                  <a:lnTo>
                    <a:pt x="763" y="1310"/>
                  </a:lnTo>
                  <a:lnTo>
                    <a:pt x="760" y="1304"/>
                  </a:lnTo>
                  <a:lnTo>
                    <a:pt x="759" y="1294"/>
                  </a:lnTo>
                  <a:lnTo>
                    <a:pt x="756" y="1272"/>
                  </a:lnTo>
                  <a:lnTo>
                    <a:pt x="752" y="1236"/>
                  </a:lnTo>
                  <a:lnTo>
                    <a:pt x="752" y="1236"/>
                  </a:lnTo>
                  <a:lnTo>
                    <a:pt x="752" y="1231"/>
                  </a:lnTo>
                  <a:lnTo>
                    <a:pt x="752" y="1226"/>
                  </a:lnTo>
                  <a:lnTo>
                    <a:pt x="754" y="1215"/>
                  </a:lnTo>
                  <a:lnTo>
                    <a:pt x="754" y="1209"/>
                  </a:lnTo>
                  <a:lnTo>
                    <a:pt x="751" y="1203"/>
                  </a:lnTo>
                  <a:lnTo>
                    <a:pt x="748" y="1198"/>
                  </a:lnTo>
                  <a:lnTo>
                    <a:pt x="742" y="1194"/>
                  </a:lnTo>
                  <a:lnTo>
                    <a:pt x="742" y="1194"/>
                  </a:lnTo>
                  <a:lnTo>
                    <a:pt x="727" y="1188"/>
                  </a:lnTo>
                  <a:lnTo>
                    <a:pt x="715" y="1182"/>
                  </a:lnTo>
                  <a:lnTo>
                    <a:pt x="706" y="1180"/>
                  </a:lnTo>
                  <a:lnTo>
                    <a:pt x="700" y="1178"/>
                  </a:lnTo>
                  <a:lnTo>
                    <a:pt x="700" y="1178"/>
                  </a:lnTo>
                  <a:lnTo>
                    <a:pt x="698" y="1178"/>
                  </a:lnTo>
                  <a:lnTo>
                    <a:pt x="698" y="1180"/>
                  </a:lnTo>
                  <a:lnTo>
                    <a:pt x="698" y="1184"/>
                  </a:lnTo>
                  <a:lnTo>
                    <a:pt x="697" y="1186"/>
                  </a:lnTo>
                  <a:lnTo>
                    <a:pt x="694" y="1188"/>
                  </a:lnTo>
                  <a:lnTo>
                    <a:pt x="690" y="1189"/>
                  </a:lnTo>
                  <a:lnTo>
                    <a:pt x="684" y="1189"/>
                  </a:lnTo>
                  <a:lnTo>
                    <a:pt x="684" y="1189"/>
                  </a:lnTo>
                  <a:lnTo>
                    <a:pt x="664" y="1186"/>
                  </a:lnTo>
                  <a:lnTo>
                    <a:pt x="640" y="1182"/>
                  </a:lnTo>
                  <a:lnTo>
                    <a:pt x="599" y="1173"/>
                  </a:lnTo>
                  <a:lnTo>
                    <a:pt x="599" y="1173"/>
                  </a:lnTo>
                  <a:lnTo>
                    <a:pt x="548" y="1166"/>
                  </a:lnTo>
                  <a:lnTo>
                    <a:pt x="548" y="1166"/>
                  </a:lnTo>
                  <a:lnTo>
                    <a:pt x="557" y="1162"/>
                  </a:lnTo>
                  <a:lnTo>
                    <a:pt x="557" y="1162"/>
                  </a:lnTo>
                  <a:lnTo>
                    <a:pt x="584" y="1157"/>
                  </a:lnTo>
                  <a:lnTo>
                    <a:pt x="603" y="1153"/>
                  </a:lnTo>
                  <a:lnTo>
                    <a:pt x="621" y="1152"/>
                  </a:lnTo>
                  <a:lnTo>
                    <a:pt x="542" y="898"/>
                  </a:lnTo>
                  <a:lnTo>
                    <a:pt x="584" y="877"/>
                  </a:lnTo>
                  <a:lnTo>
                    <a:pt x="484" y="635"/>
                  </a:lnTo>
                  <a:lnTo>
                    <a:pt x="510" y="455"/>
                  </a:lnTo>
                  <a:lnTo>
                    <a:pt x="536" y="481"/>
                  </a:lnTo>
                  <a:lnTo>
                    <a:pt x="531" y="492"/>
                  </a:lnTo>
                  <a:lnTo>
                    <a:pt x="531" y="492"/>
                  </a:lnTo>
                  <a:lnTo>
                    <a:pt x="542" y="506"/>
                  </a:lnTo>
                  <a:lnTo>
                    <a:pt x="551" y="516"/>
                  </a:lnTo>
                  <a:lnTo>
                    <a:pt x="555" y="518"/>
                  </a:lnTo>
                  <a:lnTo>
                    <a:pt x="557" y="518"/>
                  </a:lnTo>
                  <a:lnTo>
                    <a:pt x="568" y="513"/>
                  </a:lnTo>
                  <a:lnTo>
                    <a:pt x="568" y="513"/>
                  </a:lnTo>
                  <a:lnTo>
                    <a:pt x="644" y="578"/>
                  </a:lnTo>
                  <a:lnTo>
                    <a:pt x="698" y="624"/>
                  </a:lnTo>
                  <a:lnTo>
                    <a:pt x="717" y="641"/>
                  </a:lnTo>
                  <a:lnTo>
                    <a:pt x="726" y="650"/>
                  </a:lnTo>
                  <a:lnTo>
                    <a:pt x="726" y="650"/>
                  </a:lnTo>
                  <a:lnTo>
                    <a:pt x="731" y="656"/>
                  </a:lnTo>
                  <a:lnTo>
                    <a:pt x="739" y="662"/>
                  </a:lnTo>
                  <a:lnTo>
                    <a:pt x="759" y="678"/>
                  </a:lnTo>
                  <a:lnTo>
                    <a:pt x="776" y="691"/>
                  </a:lnTo>
                  <a:lnTo>
                    <a:pt x="783" y="695"/>
                  </a:lnTo>
                  <a:lnTo>
                    <a:pt x="784" y="698"/>
                  </a:lnTo>
                  <a:lnTo>
                    <a:pt x="784" y="698"/>
                  </a:lnTo>
                  <a:lnTo>
                    <a:pt x="785" y="699"/>
                  </a:lnTo>
                  <a:lnTo>
                    <a:pt x="788" y="701"/>
                  </a:lnTo>
                  <a:lnTo>
                    <a:pt x="798" y="704"/>
                  </a:lnTo>
                  <a:lnTo>
                    <a:pt x="804" y="706"/>
                  </a:lnTo>
                  <a:lnTo>
                    <a:pt x="810" y="707"/>
                  </a:lnTo>
                  <a:lnTo>
                    <a:pt x="816" y="706"/>
                  </a:lnTo>
                  <a:lnTo>
                    <a:pt x="821" y="703"/>
                  </a:lnTo>
                  <a:lnTo>
                    <a:pt x="821" y="703"/>
                  </a:lnTo>
                  <a:lnTo>
                    <a:pt x="826" y="698"/>
                  </a:lnTo>
                  <a:lnTo>
                    <a:pt x="830" y="693"/>
                  </a:lnTo>
                  <a:lnTo>
                    <a:pt x="834" y="690"/>
                  </a:lnTo>
                  <a:lnTo>
                    <a:pt x="842" y="687"/>
                  </a:lnTo>
                  <a:lnTo>
                    <a:pt x="842" y="687"/>
                  </a:lnTo>
                  <a:lnTo>
                    <a:pt x="854" y="686"/>
                  </a:lnTo>
                  <a:lnTo>
                    <a:pt x="864" y="686"/>
                  </a:lnTo>
                  <a:lnTo>
                    <a:pt x="874" y="685"/>
                  </a:lnTo>
                  <a:lnTo>
                    <a:pt x="876" y="685"/>
                  </a:lnTo>
                  <a:lnTo>
                    <a:pt x="879" y="682"/>
                  </a:lnTo>
                  <a:lnTo>
                    <a:pt x="879" y="682"/>
                  </a:lnTo>
                  <a:lnTo>
                    <a:pt x="882" y="677"/>
                  </a:lnTo>
                  <a:lnTo>
                    <a:pt x="884" y="671"/>
                  </a:lnTo>
                  <a:lnTo>
                    <a:pt x="884" y="666"/>
                  </a:lnTo>
                  <a:lnTo>
                    <a:pt x="884" y="666"/>
                  </a:lnTo>
                  <a:lnTo>
                    <a:pt x="900" y="664"/>
                  </a:lnTo>
                  <a:lnTo>
                    <a:pt x="926" y="661"/>
                  </a:lnTo>
                  <a:lnTo>
                    <a:pt x="926" y="661"/>
                  </a:lnTo>
                  <a:close/>
                  <a:moveTo>
                    <a:pt x="963" y="656"/>
                  </a:moveTo>
                  <a:lnTo>
                    <a:pt x="963" y="656"/>
                  </a:lnTo>
                  <a:lnTo>
                    <a:pt x="963" y="656"/>
                  </a:lnTo>
                  <a:lnTo>
                    <a:pt x="963" y="656"/>
                  </a:lnTo>
                  <a:lnTo>
                    <a:pt x="963" y="6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B23279FE-8EAB-6719-21B0-849B52958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3" y="4016375"/>
              <a:ext cx="323850" cy="561975"/>
            </a:xfrm>
            <a:custGeom>
              <a:avLst/>
              <a:gdLst>
                <a:gd name="T0" fmla="*/ 0 w 204"/>
                <a:gd name="T1" fmla="*/ 106 h 354"/>
                <a:gd name="T2" fmla="*/ 7 w 204"/>
                <a:gd name="T3" fmla="*/ 115 h 354"/>
                <a:gd name="T4" fmla="*/ 16 w 204"/>
                <a:gd name="T5" fmla="*/ 127 h 354"/>
                <a:gd name="T6" fmla="*/ 63 w 204"/>
                <a:gd name="T7" fmla="*/ 153 h 354"/>
                <a:gd name="T8" fmla="*/ 84 w 204"/>
                <a:gd name="T9" fmla="*/ 164 h 354"/>
                <a:gd name="T10" fmla="*/ 120 w 204"/>
                <a:gd name="T11" fmla="*/ 120 h 354"/>
                <a:gd name="T12" fmla="*/ 148 w 204"/>
                <a:gd name="T13" fmla="*/ 83 h 354"/>
                <a:gd name="T14" fmla="*/ 163 w 204"/>
                <a:gd name="T15" fmla="*/ 53 h 354"/>
                <a:gd name="T16" fmla="*/ 171 w 204"/>
                <a:gd name="T17" fmla="*/ 32 h 354"/>
                <a:gd name="T18" fmla="*/ 184 w 204"/>
                <a:gd name="T19" fmla="*/ 0 h 354"/>
                <a:gd name="T20" fmla="*/ 190 w 204"/>
                <a:gd name="T21" fmla="*/ 11 h 354"/>
                <a:gd name="T22" fmla="*/ 195 w 204"/>
                <a:gd name="T23" fmla="*/ 32 h 354"/>
                <a:gd name="T24" fmla="*/ 196 w 204"/>
                <a:gd name="T25" fmla="*/ 37 h 354"/>
                <a:gd name="T26" fmla="*/ 202 w 204"/>
                <a:gd name="T27" fmla="*/ 46 h 354"/>
                <a:gd name="T28" fmla="*/ 204 w 204"/>
                <a:gd name="T29" fmla="*/ 53 h 354"/>
                <a:gd name="T30" fmla="*/ 200 w 204"/>
                <a:gd name="T31" fmla="*/ 64 h 354"/>
                <a:gd name="T32" fmla="*/ 181 w 204"/>
                <a:gd name="T33" fmla="*/ 94 h 354"/>
                <a:gd name="T34" fmla="*/ 163 w 204"/>
                <a:gd name="T35" fmla="*/ 116 h 354"/>
                <a:gd name="T36" fmla="*/ 152 w 204"/>
                <a:gd name="T37" fmla="*/ 130 h 354"/>
                <a:gd name="T38" fmla="*/ 137 w 204"/>
                <a:gd name="T39" fmla="*/ 143 h 354"/>
                <a:gd name="T40" fmla="*/ 128 w 204"/>
                <a:gd name="T41" fmla="*/ 148 h 354"/>
                <a:gd name="T42" fmla="*/ 112 w 204"/>
                <a:gd name="T43" fmla="*/ 155 h 354"/>
                <a:gd name="T44" fmla="*/ 105 w 204"/>
                <a:gd name="T45" fmla="*/ 160 h 354"/>
                <a:gd name="T46" fmla="*/ 105 w 204"/>
                <a:gd name="T47" fmla="*/ 164 h 354"/>
                <a:gd name="T48" fmla="*/ 105 w 204"/>
                <a:gd name="T49" fmla="*/ 176 h 354"/>
                <a:gd name="T50" fmla="*/ 105 w 204"/>
                <a:gd name="T51" fmla="*/ 180 h 354"/>
                <a:gd name="T52" fmla="*/ 105 w 204"/>
                <a:gd name="T53" fmla="*/ 182 h 354"/>
                <a:gd name="T54" fmla="*/ 100 w 204"/>
                <a:gd name="T55" fmla="*/ 190 h 354"/>
                <a:gd name="T56" fmla="*/ 104 w 204"/>
                <a:gd name="T57" fmla="*/ 190 h 354"/>
                <a:gd name="T58" fmla="*/ 116 w 204"/>
                <a:gd name="T59" fmla="*/ 196 h 354"/>
                <a:gd name="T60" fmla="*/ 121 w 204"/>
                <a:gd name="T61" fmla="*/ 205 h 354"/>
                <a:gd name="T62" fmla="*/ 121 w 204"/>
                <a:gd name="T63" fmla="*/ 211 h 354"/>
                <a:gd name="T64" fmla="*/ 116 w 204"/>
                <a:gd name="T65" fmla="*/ 269 h 354"/>
                <a:gd name="T66" fmla="*/ 113 w 204"/>
                <a:gd name="T67" fmla="*/ 281 h 354"/>
                <a:gd name="T68" fmla="*/ 111 w 204"/>
                <a:gd name="T69" fmla="*/ 291 h 354"/>
                <a:gd name="T70" fmla="*/ 105 w 204"/>
                <a:gd name="T71" fmla="*/ 322 h 354"/>
                <a:gd name="T72" fmla="*/ 103 w 204"/>
                <a:gd name="T73" fmla="*/ 320 h 354"/>
                <a:gd name="T74" fmla="*/ 90 w 204"/>
                <a:gd name="T75" fmla="*/ 306 h 354"/>
                <a:gd name="T76" fmla="*/ 90 w 204"/>
                <a:gd name="T77" fmla="*/ 354 h 354"/>
                <a:gd name="T78" fmla="*/ 71 w 204"/>
                <a:gd name="T79" fmla="*/ 330 h 354"/>
                <a:gd name="T80" fmla="*/ 57 w 204"/>
                <a:gd name="T81" fmla="*/ 306 h 354"/>
                <a:gd name="T82" fmla="*/ 47 w 204"/>
                <a:gd name="T83" fmla="*/ 280 h 354"/>
                <a:gd name="T84" fmla="*/ 47 w 204"/>
                <a:gd name="T85" fmla="*/ 273 h 354"/>
                <a:gd name="T86" fmla="*/ 49 w 204"/>
                <a:gd name="T87" fmla="*/ 252 h 354"/>
                <a:gd name="T88" fmla="*/ 59 w 204"/>
                <a:gd name="T89" fmla="*/ 225 h 354"/>
                <a:gd name="T90" fmla="*/ 74 w 204"/>
                <a:gd name="T91" fmla="*/ 196 h 354"/>
                <a:gd name="T92" fmla="*/ 58 w 204"/>
                <a:gd name="T93" fmla="*/ 185 h 354"/>
                <a:gd name="T94" fmla="*/ 57 w 204"/>
                <a:gd name="T95" fmla="*/ 177 h 354"/>
                <a:gd name="T96" fmla="*/ 58 w 204"/>
                <a:gd name="T97" fmla="*/ 169 h 354"/>
                <a:gd name="T98" fmla="*/ 37 w 204"/>
                <a:gd name="T99" fmla="*/ 159 h 354"/>
                <a:gd name="T100" fmla="*/ 24 w 204"/>
                <a:gd name="T101" fmla="*/ 149 h 354"/>
                <a:gd name="T102" fmla="*/ 5 w 204"/>
                <a:gd name="T103" fmla="*/ 132 h 354"/>
                <a:gd name="T104" fmla="*/ 4 w 204"/>
                <a:gd name="T105" fmla="*/ 131 h 354"/>
                <a:gd name="T106" fmla="*/ 1 w 204"/>
                <a:gd name="T107" fmla="*/ 118 h 354"/>
                <a:gd name="T108" fmla="*/ 0 w 204"/>
                <a:gd name="T109" fmla="*/ 10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4" h="354">
                  <a:moveTo>
                    <a:pt x="0" y="106"/>
                  </a:moveTo>
                  <a:lnTo>
                    <a:pt x="0" y="106"/>
                  </a:lnTo>
                  <a:lnTo>
                    <a:pt x="1" y="108"/>
                  </a:lnTo>
                  <a:lnTo>
                    <a:pt x="7" y="115"/>
                  </a:lnTo>
                  <a:lnTo>
                    <a:pt x="16" y="127"/>
                  </a:lnTo>
                  <a:lnTo>
                    <a:pt x="16" y="127"/>
                  </a:lnTo>
                  <a:lnTo>
                    <a:pt x="41" y="141"/>
                  </a:lnTo>
                  <a:lnTo>
                    <a:pt x="63" y="153"/>
                  </a:lnTo>
                  <a:lnTo>
                    <a:pt x="84" y="164"/>
                  </a:lnTo>
                  <a:lnTo>
                    <a:pt x="84" y="164"/>
                  </a:lnTo>
                  <a:lnTo>
                    <a:pt x="95" y="151"/>
                  </a:lnTo>
                  <a:lnTo>
                    <a:pt x="120" y="120"/>
                  </a:lnTo>
                  <a:lnTo>
                    <a:pt x="134" y="102"/>
                  </a:lnTo>
                  <a:lnTo>
                    <a:pt x="148" y="83"/>
                  </a:lnTo>
                  <a:lnTo>
                    <a:pt x="157" y="66"/>
                  </a:lnTo>
                  <a:lnTo>
                    <a:pt x="163" y="53"/>
                  </a:lnTo>
                  <a:lnTo>
                    <a:pt x="163" y="53"/>
                  </a:lnTo>
                  <a:lnTo>
                    <a:pt x="171" y="32"/>
                  </a:lnTo>
                  <a:lnTo>
                    <a:pt x="178" y="15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0" y="11"/>
                  </a:lnTo>
                  <a:lnTo>
                    <a:pt x="192" y="21"/>
                  </a:lnTo>
                  <a:lnTo>
                    <a:pt x="195" y="32"/>
                  </a:lnTo>
                  <a:lnTo>
                    <a:pt x="195" y="32"/>
                  </a:lnTo>
                  <a:lnTo>
                    <a:pt x="196" y="37"/>
                  </a:lnTo>
                  <a:lnTo>
                    <a:pt x="198" y="40"/>
                  </a:lnTo>
                  <a:lnTo>
                    <a:pt x="202" y="46"/>
                  </a:lnTo>
                  <a:lnTo>
                    <a:pt x="203" y="49"/>
                  </a:lnTo>
                  <a:lnTo>
                    <a:pt x="204" y="53"/>
                  </a:lnTo>
                  <a:lnTo>
                    <a:pt x="203" y="58"/>
                  </a:lnTo>
                  <a:lnTo>
                    <a:pt x="200" y="64"/>
                  </a:lnTo>
                  <a:lnTo>
                    <a:pt x="200" y="64"/>
                  </a:lnTo>
                  <a:lnTo>
                    <a:pt x="181" y="94"/>
                  </a:lnTo>
                  <a:lnTo>
                    <a:pt x="171" y="107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52" y="130"/>
                  </a:lnTo>
                  <a:lnTo>
                    <a:pt x="137" y="143"/>
                  </a:lnTo>
                  <a:lnTo>
                    <a:pt x="137" y="143"/>
                  </a:lnTo>
                  <a:lnTo>
                    <a:pt x="133" y="145"/>
                  </a:lnTo>
                  <a:lnTo>
                    <a:pt x="128" y="148"/>
                  </a:lnTo>
                  <a:lnTo>
                    <a:pt x="117" y="153"/>
                  </a:lnTo>
                  <a:lnTo>
                    <a:pt x="112" y="155"/>
                  </a:lnTo>
                  <a:lnTo>
                    <a:pt x="108" y="157"/>
                  </a:lnTo>
                  <a:lnTo>
                    <a:pt x="105" y="160"/>
                  </a:lnTo>
                  <a:lnTo>
                    <a:pt x="105" y="164"/>
                  </a:lnTo>
                  <a:lnTo>
                    <a:pt x="105" y="164"/>
                  </a:lnTo>
                  <a:lnTo>
                    <a:pt x="105" y="170"/>
                  </a:lnTo>
                  <a:lnTo>
                    <a:pt x="105" y="176"/>
                  </a:lnTo>
                  <a:lnTo>
                    <a:pt x="105" y="178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5" y="182"/>
                  </a:lnTo>
                  <a:lnTo>
                    <a:pt x="103" y="185"/>
                  </a:lnTo>
                  <a:lnTo>
                    <a:pt x="100" y="190"/>
                  </a:lnTo>
                  <a:lnTo>
                    <a:pt x="100" y="190"/>
                  </a:lnTo>
                  <a:lnTo>
                    <a:pt x="104" y="190"/>
                  </a:lnTo>
                  <a:lnTo>
                    <a:pt x="112" y="193"/>
                  </a:lnTo>
                  <a:lnTo>
                    <a:pt x="116" y="196"/>
                  </a:lnTo>
                  <a:lnTo>
                    <a:pt x="119" y="200"/>
                  </a:lnTo>
                  <a:lnTo>
                    <a:pt x="121" y="205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19" y="244"/>
                  </a:lnTo>
                  <a:lnTo>
                    <a:pt x="116" y="269"/>
                  </a:lnTo>
                  <a:lnTo>
                    <a:pt x="116" y="269"/>
                  </a:lnTo>
                  <a:lnTo>
                    <a:pt x="113" y="28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310"/>
                  </a:lnTo>
                  <a:lnTo>
                    <a:pt x="105" y="322"/>
                  </a:lnTo>
                  <a:lnTo>
                    <a:pt x="105" y="322"/>
                  </a:lnTo>
                  <a:lnTo>
                    <a:pt x="103" y="320"/>
                  </a:lnTo>
                  <a:lnTo>
                    <a:pt x="97" y="314"/>
                  </a:lnTo>
                  <a:lnTo>
                    <a:pt x="90" y="306"/>
                  </a:lnTo>
                  <a:lnTo>
                    <a:pt x="90" y="354"/>
                  </a:lnTo>
                  <a:lnTo>
                    <a:pt x="90" y="354"/>
                  </a:lnTo>
                  <a:lnTo>
                    <a:pt x="84" y="347"/>
                  </a:lnTo>
                  <a:lnTo>
                    <a:pt x="71" y="330"/>
                  </a:lnTo>
                  <a:lnTo>
                    <a:pt x="63" y="318"/>
                  </a:lnTo>
                  <a:lnTo>
                    <a:pt x="57" y="306"/>
                  </a:lnTo>
                  <a:lnTo>
                    <a:pt x="51" y="293"/>
                  </a:lnTo>
                  <a:lnTo>
                    <a:pt x="47" y="280"/>
                  </a:lnTo>
                  <a:lnTo>
                    <a:pt x="47" y="280"/>
                  </a:lnTo>
                  <a:lnTo>
                    <a:pt x="47" y="273"/>
                  </a:lnTo>
                  <a:lnTo>
                    <a:pt x="47" y="267"/>
                  </a:lnTo>
                  <a:lnTo>
                    <a:pt x="49" y="252"/>
                  </a:lnTo>
                  <a:lnTo>
                    <a:pt x="54" y="238"/>
                  </a:lnTo>
                  <a:lnTo>
                    <a:pt x="59" y="225"/>
                  </a:lnTo>
                  <a:lnTo>
                    <a:pt x="68" y="203"/>
                  </a:lnTo>
                  <a:lnTo>
                    <a:pt x="74" y="196"/>
                  </a:lnTo>
                  <a:lnTo>
                    <a:pt x="58" y="185"/>
                  </a:lnTo>
                  <a:lnTo>
                    <a:pt x="58" y="185"/>
                  </a:lnTo>
                  <a:lnTo>
                    <a:pt x="57" y="182"/>
                  </a:lnTo>
                  <a:lnTo>
                    <a:pt x="57" y="177"/>
                  </a:lnTo>
                  <a:lnTo>
                    <a:pt x="58" y="169"/>
                  </a:lnTo>
                  <a:lnTo>
                    <a:pt x="58" y="169"/>
                  </a:lnTo>
                  <a:lnTo>
                    <a:pt x="55" y="168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24" y="149"/>
                  </a:lnTo>
                  <a:lnTo>
                    <a:pt x="14" y="141"/>
                  </a:lnTo>
                  <a:lnTo>
                    <a:pt x="5" y="132"/>
                  </a:lnTo>
                  <a:lnTo>
                    <a:pt x="5" y="132"/>
                  </a:lnTo>
                  <a:lnTo>
                    <a:pt x="4" y="131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1" y="11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BE234FD-9C14-DF5B-C528-11B74BC451A3}"/>
              </a:ext>
            </a:extLst>
          </p:cNvPr>
          <p:cNvGrpSpPr/>
          <p:nvPr/>
        </p:nvGrpSpPr>
        <p:grpSpPr>
          <a:xfrm>
            <a:off x="4480442" y="3801978"/>
            <a:ext cx="674437" cy="2613109"/>
            <a:chOff x="4967288" y="3460750"/>
            <a:chExt cx="796925" cy="3087688"/>
          </a:xfrm>
        </p:grpSpPr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51284B0F-FE1E-593F-51F2-99F057FCB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7288" y="3460750"/>
              <a:ext cx="796925" cy="3087688"/>
            </a:xfrm>
            <a:custGeom>
              <a:avLst/>
              <a:gdLst>
                <a:gd name="T0" fmla="*/ 355 w 502"/>
                <a:gd name="T1" fmla="*/ 926 h 1945"/>
                <a:gd name="T2" fmla="*/ 357 w 502"/>
                <a:gd name="T3" fmla="*/ 787 h 1945"/>
                <a:gd name="T4" fmla="*/ 410 w 502"/>
                <a:gd name="T5" fmla="*/ 621 h 1945"/>
                <a:gd name="T6" fmla="*/ 439 w 502"/>
                <a:gd name="T7" fmla="*/ 618 h 1945"/>
                <a:gd name="T8" fmla="*/ 451 w 502"/>
                <a:gd name="T9" fmla="*/ 609 h 1945"/>
                <a:gd name="T10" fmla="*/ 465 w 502"/>
                <a:gd name="T11" fmla="*/ 588 h 1945"/>
                <a:gd name="T12" fmla="*/ 468 w 502"/>
                <a:gd name="T13" fmla="*/ 506 h 1945"/>
                <a:gd name="T14" fmla="*/ 465 w 502"/>
                <a:gd name="T15" fmla="*/ 498 h 1945"/>
                <a:gd name="T16" fmla="*/ 439 w 502"/>
                <a:gd name="T17" fmla="*/ 429 h 1945"/>
                <a:gd name="T18" fmla="*/ 447 w 502"/>
                <a:gd name="T19" fmla="*/ 382 h 1945"/>
                <a:gd name="T20" fmla="*/ 451 w 502"/>
                <a:gd name="T21" fmla="*/ 300 h 1945"/>
                <a:gd name="T22" fmla="*/ 426 w 502"/>
                <a:gd name="T23" fmla="*/ 237 h 1945"/>
                <a:gd name="T24" fmla="*/ 392 w 502"/>
                <a:gd name="T25" fmla="*/ 197 h 1945"/>
                <a:gd name="T26" fmla="*/ 340 w 502"/>
                <a:gd name="T27" fmla="*/ 168 h 1945"/>
                <a:gd name="T28" fmla="*/ 328 w 502"/>
                <a:gd name="T29" fmla="*/ 139 h 1945"/>
                <a:gd name="T30" fmla="*/ 302 w 502"/>
                <a:gd name="T31" fmla="*/ 165 h 1945"/>
                <a:gd name="T32" fmla="*/ 278 w 502"/>
                <a:gd name="T33" fmla="*/ 163 h 1945"/>
                <a:gd name="T34" fmla="*/ 255 w 502"/>
                <a:gd name="T35" fmla="*/ 197 h 1945"/>
                <a:gd name="T36" fmla="*/ 237 w 502"/>
                <a:gd name="T37" fmla="*/ 213 h 1945"/>
                <a:gd name="T38" fmla="*/ 224 w 502"/>
                <a:gd name="T39" fmla="*/ 234 h 1945"/>
                <a:gd name="T40" fmla="*/ 197 w 502"/>
                <a:gd name="T41" fmla="*/ 250 h 1945"/>
                <a:gd name="T42" fmla="*/ 79 w 502"/>
                <a:gd name="T43" fmla="*/ 68 h 1945"/>
                <a:gd name="T44" fmla="*/ 91 w 502"/>
                <a:gd name="T45" fmla="*/ 28 h 1945"/>
                <a:gd name="T46" fmla="*/ 83 w 502"/>
                <a:gd name="T47" fmla="*/ 3 h 1945"/>
                <a:gd name="T48" fmla="*/ 67 w 502"/>
                <a:gd name="T49" fmla="*/ 11 h 1945"/>
                <a:gd name="T50" fmla="*/ 60 w 502"/>
                <a:gd name="T51" fmla="*/ 23 h 1945"/>
                <a:gd name="T52" fmla="*/ 50 w 502"/>
                <a:gd name="T53" fmla="*/ 27 h 1945"/>
                <a:gd name="T54" fmla="*/ 40 w 502"/>
                <a:gd name="T55" fmla="*/ 36 h 1945"/>
                <a:gd name="T56" fmla="*/ 28 w 502"/>
                <a:gd name="T57" fmla="*/ 55 h 1945"/>
                <a:gd name="T58" fmla="*/ 19 w 502"/>
                <a:gd name="T59" fmla="*/ 73 h 1945"/>
                <a:gd name="T60" fmla="*/ 0 w 502"/>
                <a:gd name="T61" fmla="*/ 105 h 1945"/>
                <a:gd name="T62" fmla="*/ 33 w 502"/>
                <a:gd name="T63" fmla="*/ 128 h 1945"/>
                <a:gd name="T64" fmla="*/ 81 w 502"/>
                <a:gd name="T65" fmla="*/ 197 h 1945"/>
                <a:gd name="T66" fmla="*/ 144 w 502"/>
                <a:gd name="T67" fmla="*/ 329 h 1945"/>
                <a:gd name="T68" fmla="*/ 154 w 502"/>
                <a:gd name="T69" fmla="*/ 366 h 1945"/>
                <a:gd name="T70" fmla="*/ 170 w 502"/>
                <a:gd name="T71" fmla="*/ 381 h 1945"/>
                <a:gd name="T72" fmla="*/ 197 w 502"/>
                <a:gd name="T73" fmla="*/ 466 h 1945"/>
                <a:gd name="T74" fmla="*/ 129 w 502"/>
                <a:gd name="T75" fmla="*/ 604 h 1945"/>
                <a:gd name="T76" fmla="*/ 102 w 502"/>
                <a:gd name="T77" fmla="*/ 693 h 1945"/>
                <a:gd name="T78" fmla="*/ 104 w 502"/>
                <a:gd name="T79" fmla="*/ 836 h 1945"/>
                <a:gd name="T80" fmla="*/ 96 w 502"/>
                <a:gd name="T81" fmla="*/ 920 h 1945"/>
                <a:gd name="T82" fmla="*/ 89 w 502"/>
                <a:gd name="T83" fmla="*/ 1183 h 1945"/>
                <a:gd name="T84" fmla="*/ 165 w 502"/>
                <a:gd name="T85" fmla="*/ 1417 h 1945"/>
                <a:gd name="T86" fmla="*/ 266 w 502"/>
                <a:gd name="T87" fmla="*/ 1460 h 1945"/>
                <a:gd name="T88" fmla="*/ 361 w 502"/>
                <a:gd name="T89" fmla="*/ 1703 h 1945"/>
                <a:gd name="T90" fmla="*/ 371 w 502"/>
                <a:gd name="T91" fmla="*/ 1781 h 1945"/>
                <a:gd name="T92" fmla="*/ 349 w 502"/>
                <a:gd name="T93" fmla="*/ 1807 h 1945"/>
                <a:gd name="T94" fmla="*/ 235 w 502"/>
                <a:gd name="T95" fmla="*/ 1858 h 1945"/>
                <a:gd name="T96" fmla="*/ 212 w 502"/>
                <a:gd name="T97" fmla="*/ 1908 h 1945"/>
                <a:gd name="T98" fmla="*/ 223 w 502"/>
                <a:gd name="T99" fmla="*/ 1934 h 1945"/>
                <a:gd name="T100" fmla="*/ 297 w 502"/>
                <a:gd name="T101" fmla="*/ 1943 h 1945"/>
                <a:gd name="T102" fmla="*/ 458 w 502"/>
                <a:gd name="T103" fmla="*/ 1908 h 1945"/>
                <a:gd name="T104" fmla="*/ 500 w 502"/>
                <a:gd name="T105" fmla="*/ 1897 h 1945"/>
                <a:gd name="T106" fmla="*/ 487 w 502"/>
                <a:gd name="T107" fmla="*/ 1819 h 1945"/>
                <a:gd name="T108" fmla="*/ 467 w 502"/>
                <a:gd name="T109" fmla="*/ 1724 h 1945"/>
                <a:gd name="T110" fmla="*/ 443 w 502"/>
                <a:gd name="T111" fmla="*/ 1514 h 1945"/>
                <a:gd name="T112" fmla="*/ 393 w 502"/>
                <a:gd name="T113" fmla="*/ 1419 h 1945"/>
                <a:gd name="T114" fmla="*/ 407 w 502"/>
                <a:gd name="T115" fmla="*/ 1353 h 1945"/>
                <a:gd name="T116" fmla="*/ 413 w 502"/>
                <a:gd name="T117" fmla="*/ 1169 h 1945"/>
                <a:gd name="T118" fmla="*/ 402 w 502"/>
                <a:gd name="T119" fmla="*/ 1042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2" h="1945">
                  <a:moveTo>
                    <a:pt x="402" y="1042"/>
                  </a:moveTo>
                  <a:lnTo>
                    <a:pt x="402" y="1042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9" y="926"/>
                  </a:lnTo>
                  <a:lnTo>
                    <a:pt x="364" y="923"/>
                  </a:lnTo>
                  <a:lnTo>
                    <a:pt x="371" y="920"/>
                  </a:lnTo>
                  <a:lnTo>
                    <a:pt x="371" y="920"/>
                  </a:lnTo>
                  <a:lnTo>
                    <a:pt x="363" y="841"/>
                  </a:lnTo>
                  <a:lnTo>
                    <a:pt x="357" y="787"/>
                  </a:lnTo>
                  <a:lnTo>
                    <a:pt x="355" y="762"/>
                  </a:lnTo>
                  <a:lnTo>
                    <a:pt x="355" y="762"/>
                  </a:lnTo>
                  <a:lnTo>
                    <a:pt x="381" y="646"/>
                  </a:lnTo>
                  <a:lnTo>
                    <a:pt x="397" y="672"/>
                  </a:lnTo>
                  <a:lnTo>
                    <a:pt x="397" y="672"/>
                  </a:lnTo>
                  <a:lnTo>
                    <a:pt x="405" y="645"/>
                  </a:lnTo>
                  <a:lnTo>
                    <a:pt x="410" y="621"/>
                  </a:lnTo>
                  <a:lnTo>
                    <a:pt x="413" y="604"/>
                  </a:lnTo>
                  <a:lnTo>
                    <a:pt x="413" y="602"/>
                  </a:lnTo>
                  <a:lnTo>
                    <a:pt x="413" y="602"/>
                  </a:lnTo>
                  <a:lnTo>
                    <a:pt x="423" y="609"/>
                  </a:lnTo>
                  <a:lnTo>
                    <a:pt x="423" y="609"/>
                  </a:lnTo>
                  <a:lnTo>
                    <a:pt x="432" y="614"/>
                  </a:lnTo>
                  <a:lnTo>
                    <a:pt x="439" y="618"/>
                  </a:lnTo>
                  <a:lnTo>
                    <a:pt x="444" y="618"/>
                  </a:lnTo>
                  <a:lnTo>
                    <a:pt x="447" y="618"/>
                  </a:lnTo>
                  <a:lnTo>
                    <a:pt x="448" y="617"/>
                  </a:lnTo>
                  <a:lnTo>
                    <a:pt x="450" y="616"/>
                  </a:lnTo>
                  <a:lnTo>
                    <a:pt x="450" y="614"/>
                  </a:lnTo>
                  <a:lnTo>
                    <a:pt x="450" y="614"/>
                  </a:lnTo>
                  <a:lnTo>
                    <a:pt x="451" y="609"/>
                  </a:lnTo>
                  <a:lnTo>
                    <a:pt x="452" y="597"/>
                  </a:lnTo>
                  <a:lnTo>
                    <a:pt x="455" y="577"/>
                  </a:lnTo>
                  <a:lnTo>
                    <a:pt x="455" y="577"/>
                  </a:lnTo>
                  <a:lnTo>
                    <a:pt x="460" y="583"/>
                  </a:lnTo>
                  <a:lnTo>
                    <a:pt x="463" y="586"/>
                  </a:lnTo>
                  <a:lnTo>
                    <a:pt x="465" y="588"/>
                  </a:lnTo>
                  <a:lnTo>
                    <a:pt x="465" y="588"/>
                  </a:lnTo>
                  <a:lnTo>
                    <a:pt x="467" y="583"/>
                  </a:lnTo>
                  <a:lnTo>
                    <a:pt x="469" y="569"/>
                  </a:lnTo>
                  <a:lnTo>
                    <a:pt x="471" y="550"/>
                  </a:lnTo>
                  <a:lnTo>
                    <a:pt x="471" y="524"/>
                  </a:lnTo>
                  <a:lnTo>
                    <a:pt x="471" y="524"/>
                  </a:lnTo>
                  <a:lnTo>
                    <a:pt x="469" y="514"/>
                  </a:lnTo>
                  <a:lnTo>
                    <a:pt x="468" y="506"/>
                  </a:lnTo>
                  <a:lnTo>
                    <a:pt x="467" y="501"/>
                  </a:lnTo>
                  <a:lnTo>
                    <a:pt x="465" y="498"/>
                  </a:lnTo>
                  <a:lnTo>
                    <a:pt x="460" y="498"/>
                  </a:lnTo>
                  <a:lnTo>
                    <a:pt x="460" y="498"/>
                  </a:lnTo>
                  <a:lnTo>
                    <a:pt x="461" y="497"/>
                  </a:lnTo>
                  <a:lnTo>
                    <a:pt x="463" y="497"/>
                  </a:lnTo>
                  <a:lnTo>
                    <a:pt x="465" y="498"/>
                  </a:lnTo>
                  <a:lnTo>
                    <a:pt x="465" y="498"/>
                  </a:lnTo>
                  <a:lnTo>
                    <a:pt x="465" y="498"/>
                  </a:lnTo>
                  <a:lnTo>
                    <a:pt x="463" y="493"/>
                  </a:lnTo>
                  <a:lnTo>
                    <a:pt x="455" y="478"/>
                  </a:lnTo>
                  <a:lnTo>
                    <a:pt x="447" y="456"/>
                  </a:lnTo>
                  <a:lnTo>
                    <a:pt x="443" y="443"/>
                  </a:lnTo>
                  <a:lnTo>
                    <a:pt x="439" y="429"/>
                  </a:lnTo>
                  <a:lnTo>
                    <a:pt x="439" y="429"/>
                  </a:lnTo>
                  <a:lnTo>
                    <a:pt x="436" y="418"/>
                  </a:lnTo>
                  <a:lnTo>
                    <a:pt x="436" y="407"/>
                  </a:lnTo>
                  <a:lnTo>
                    <a:pt x="438" y="400"/>
                  </a:lnTo>
                  <a:lnTo>
                    <a:pt x="439" y="394"/>
                  </a:lnTo>
                  <a:lnTo>
                    <a:pt x="444" y="386"/>
                  </a:lnTo>
                  <a:lnTo>
                    <a:pt x="447" y="382"/>
                  </a:lnTo>
                  <a:lnTo>
                    <a:pt x="450" y="377"/>
                  </a:lnTo>
                  <a:lnTo>
                    <a:pt x="450" y="377"/>
                  </a:lnTo>
                  <a:lnTo>
                    <a:pt x="452" y="369"/>
                  </a:lnTo>
                  <a:lnTo>
                    <a:pt x="452" y="358"/>
                  </a:lnTo>
                  <a:lnTo>
                    <a:pt x="454" y="330"/>
                  </a:lnTo>
                  <a:lnTo>
                    <a:pt x="452" y="315"/>
                  </a:lnTo>
                  <a:lnTo>
                    <a:pt x="451" y="300"/>
                  </a:lnTo>
                  <a:lnTo>
                    <a:pt x="448" y="287"/>
                  </a:lnTo>
                  <a:lnTo>
                    <a:pt x="444" y="276"/>
                  </a:lnTo>
                  <a:lnTo>
                    <a:pt x="444" y="276"/>
                  </a:lnTo>
                  <a:lnTo>
                    <a:pt x="439" y="266"/>
                  </a:lnTo>
                  <a:lnTo>
                    <a:pt x="431" y="255"/>
                  </a:lnTo>
                  <a:lnTo>
                    <a:pt x="431" y="255"/>
                  </a:lnTo>
                  <a:lnTo>
                    <a:pt x="426" y="237"/>
                  </a:lnTo>
                  <a:lnTo>
                    <a:pt x="423" y="231"/>
                  </a:lnTo>
                  <a:lnTo>
                    <a:pt x="418" y="224"/>
                  </a:lnTo>
                  <a:lnTo>
                    <a:pt x="418" y="224"/>
                  </a:lnTo>
                  <a:lnTo>
                    <a:pt x="407" y="209"/>
                  </a:lnTo>
                  <a:lnTo>
                    <a:pt x="402" y="204"/>
                  </a:lnTo>
                  <a:lnTo>
                    <a:pt x="392" y="197"/>
                  </a:lnTo>
                  <a:lnTo>
                    <a:pt x="392" y="197"/>
                  </a:lnTo>
                  <a:lnTo>
                    <a:pt x="380" y="191"/>
                  </a:lnTo>
                  <a:lnTo>
                    <a:pt x="372" y="184"/>
                  </a:lnTo>
                  <a:lnTo>
                    <a:pt x="365" y="180"/>
                  </a:lnTo>
                  <a:lnTo>
                    <a:pt x="360" y="176"/>
                  </a:lnTo>
                  <a:lnTo>
                    <a:pt x="360" y="176"/>
                  </a:lnTo>
                  <a:lnTo>
                    <a:pt x="347" y="171"/>
                  </a:lnTo>
                  <a:lnTo>
                    <a:pt x="340" y="168"/>
                  </a:lnTo>
                  <a:lnTo>
                    <a:pt x="334" y="165"/>
                  </a:lnTo>
                  <a:lnTo>
                    <a:pt x="334" y="165"/>
                  </a:lnTo>
                  <a:lnTo>
                    <a:pt x="331" y="163"/>
                  </a:lnTo>
                  <a:lnTo>
                    <a:pt x="330" y="159"/>
                  </a:lnTo>
                  <a:lnTo>
                    <a:pt x="328" y="151"/>
                  </a:lnTo>
                  <a:lnTo>
                    <a:pt x="328" y="139"/>
                  </a:lnTo>
                  <a:lnTo>
                    <a:pt x="328" y="139"/>
                  </a:lnTo>
                  <a:lnTo>
                    <a:pt x="324" y="144"/>
                  </a:lnTo>
                  <a:lnTo>
                    <a:pt x="322" y="147"/>
                  </a:lnTo>
                  <a:lnTo>
                    <a:pt x="318" y="150"/>
                  </a:lnTo>
                  <a:lnTo>
                    <a:pt x="318" y="150"/>
                  </a:lnTo>
                  <a:lnTo>
                    <a:pt x="314" y="152"/>
                  </a:lnTo>
                  <a:lnTo>
                    <a:pt x="309" y="158"/>
                  </a:lnTo>
                  <a:lnTo>
                    <a:pt x="302" y="165"/>
                  </a:lnTo>
                  <a:lnTo>
                    <a:pt x="297" y="139"/>
                  </a:lnTo>
                  <a:lnTo>
                    <a:pt x="297" y="139"/>
                  </a:lnTo>
                  <a:lnTo>
                    <a:pt x="294" y="140"/>
                  </a:lnTo>
                  <a:lnTo>
                    <a:pt x="286" y="150"/>
                  </a:lnTo>
                  <a:lnTo>
                    <a:pt x="286" y="150"/>
                  </a:lnTo>
                  <a:lnTo>
                    <a:pt x="281" y="156"/>
                  </a:lnTo>
                  <a:lnTo>
                    <a:pt x="278" y="163"/>
                  </a:lnTo>
                  <a:lnTo>
                    <a:pt x="276" y="171"/>
                  </a:lnTo>
                  <a:lnTo>
                    <a:pt x="276" y="171"/>
                  </a:lnTo>
                  <a:lnTo>
                    <a:pt x="276" y="177"/>
                  </a:lnTo>
                  <a:lnTo>
                    <a:pt x="276" y="181"/>
                  </a:lnTo>
                  <a:lnTo>
                    <a:pt x="276" y="181"/>
                  </a:lnTo>
                  <a:lnTo>
                    <a:pt x="266" y="189"/>
                  </a:lnTo>
                  <a:lnTo>
                    <a:pt x="255" y="197"/>
                  </a:lnTo>
                  <a:lnTo>
                    <a:pt x="255" y="197"/>
                  </a:lnTo>
                  <a:lnTo>
                    <a:pt x="253" y="198"/>
                  </a:lnTo>
                  <a:lnTo>
                    <a:pt x="252" y="201"/>
                  </a:lnTo>
                  <a:lnTo>
                    <a:pt x="249" y="204"/>
                  </a:lnTo>
                  <a:lnTo>
                    <a:pt x="244" y="208"/>
                  </a:lnTo>
                  <a:lnTo>
                    <a:pt x="244" y="208"/>
                  </a:lnTo>
                  <a:lnTo>
                    <a:pt x="237" y="213"/>
                  </a:lnTo>
                  <a:lnTo>
                    <a:pt x="231" y="221"/>
                  </a:lnTo>
                  <a:lnTo>
                    <a:pt x="226" y="226"/>
                  </a:lnTo>
                  <a:lnTo>
                    <a:pt x="223" y="229"/>
                  </a:lnTo>
                  <a:lnTo>
                    <a:pt x="223" y="229"/>
                  </a:lnTo>
                  <a:lnTo>
                    <a:pt x="226" y="231"/>
                  </a:lnTo>
                  <a:lnTo>
                    <a:pt x="226" y="233"/>
                  </a:lnTo>
                  <a:lnTo>
                    <a:pt x="224" y="234"/>
                  </a:lnTo>
                  <a:lnTo>
                    <a:pt x="222" y="234"/>
                  </a:lnTo>
                  <a:lnTo>
                    <a:pt x="218" y="234"/>
                  </a:lnTo>
                  <a:lnTo>
                    <a:pt x="218" y="234"/>
                  </a:lnTo>
                  <a:lnTo>
                    <a:pt x="204" y="234"/>
                  </a:lnTo>
                  <a:lnTo>
                    <a:pt x="202" y="234"/>
                  </a:lnTo>
                  <a:lnTo>
                    <a:pt x="197" y="250"/>
                  </a:lnTo>
                  <a:lnTo>
                    <a:pt x="197" y="250"/>
                  </a:lnTo>
                  <a:lnTo>
                    <a:pt x="140" y="171"/>
                  </a:lnTo>
                  <a:lnTo>
                    <a:pt x="100" y="113"/>
                  </a:lnTo>
                  <a:lnTo>
                    <a:pt x="86" y="92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79" y="73"/>
                  </a:lnTo>
                  <a:lnTo>
                    <a:pt x="79" y="68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2" y="52"/>
                  </a:lnTo>
                  <a:lnTo>
                    <a:pt x="86" y="43"/>
                  </a:lnTo>
                  <a:lnTo>
                    <a:pt x="90" y="33"/>
                  </a:lnTo>
                  <a:lnTo>
                    <a:pt x="91" y="31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89" y="15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0"/>
                  </a:lnTo>
                  <a:lnTo>
                    <a:pt x="85" y="0"/>
                  </a:lnTo>
                  <a:lnTo>
                    <a:pt x="83" y="3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12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0" y="14"/>
                  </a:lnTo>
                  <a:lnTo>
                    <a:pt x="67" y="11"/>
                  </a:lnTo>
                  <a:lnTo>
                    <a:pt x="66" y="11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2" y="18"/>
                  </a:lnTo>
                  <a:lnTo>
                    <a:pt x="60" y="20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58" y="31"/>
                  </a:lnTo>
                  <a:lnTo>
                    <a:pt x="57" y="33"/>
                  </a:lnTo>
                  <a:lnTo>
                    <a:pt x="56" y="35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2" y="29"/>
                  </a:lnTo>
                  <a:lnTo>
                    <a:pt x="50" y="27"/>
                  </a:lnTo>
                  <a:lnTo>
                    <a:pt x="49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1" y="32"/>
                  </a:lnTo>
                  <a:lnTo>
                    <a:pt x="40" y="36"/>
                  </a:lnTo>
                  <a:lnTo>
                    <a:pt x="38" y="44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3" y="52"/>
                  </a:lnTo>
                  <a:lnTo>
                    <a:pt x="31" y="52"/>
                  </a:lnTo>
                  <a:lnTo>
                    <a:pt x="29" y="53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7" y="62"/>
                  </a:lnTo>
                  <a:lnTo>
                    <a:pt x="25" y="66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0" y="73"/>
                  </a:lnTo>
                  <a:lnTo>
                    <a:pt x="19" y="73"/>
                  </a:lnTo>
                  <a:lnTo>
                    <a:pt x="16" y="73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7" y="82"/>
                  </a:lnTo>
                  <a:lnTo>
                    <a:pt x="3" y="92"/>
                  </a:lnTo>
                  <a:lnTo>
                    <a:pt x="0" y="101"/>
                  </a:lnTo>
                  <a:lnTo>
                    <a:pt x="0" y="105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8" y="113"/>
                  </a:lnTo>
                  <a:lnTo>
                    <a:pt x="17" y="119"/>
                  </a:lnTo>
                  <a:lnTo>
                    <a:pt x="28" y="125"/>
                  </a:lnTo>
                  <a:lnTo>
                    <a:pt x="33" y="128"/>
                  </a:lnTo>
                  <a:lnTo>
                    <a:pt x="33" y="128"/>
                  </a:lnTo>
                  <a:lnTo>
                    <a:pt x="41" y="139"/>
                  </a:lnTo>
                  <a:lnTo>
                    <a:pt x="49" y="150"/>
                  </a:lnTo>
                  <a:lnTo>
                    <a:pt x="49" y="150"/>
                  </a:lnTo>
                  <a:lnTo>
                    <a:pt x="63" y="171"/>
                  </a:lnTo>
                  <a:lnTo>
                    <a:pt x="73" y="187"/>
                  </a:lnTo>
                  <a:lnTo>
                    <a:pt x="81" y="197"/>
                  </a:lnTo>
                  <a:lnTo>
                    <a:pt x="81" y="197"/>
                  </a:lnTo>
                  <a:lnTo>
                    <a:pt x="96" y="218"/>
                  </a:lnTo>
                  <a:lnTo>
                    <a:pt x="124" y="257"/>
                  </a:lnTo>
                  <a:lnTo>
                    <a:pt x="160" y="308"/>
                  </a:lnTo>
                  <a:lnTo>
                    <a:pt x="160" y="308"/>
                  </a:lnTo>
                  <a:lnTo>
                    <a:pt x="152" y="319"/>
                  </a:lnTo>
                  <a:lnTo>
                    <a:pt x="144" y="329"/>
                  </a:lnTo>
                  <a:lnTo>
                    <a:pt x="144" y="329"/>
                  </a:lnTo>
                  <a:lnTo>
                    <a:pt x="149" y="344"/>
                  </a:lnTo>
                  <a:lnTo>
                    <a:pt x="152" y="352"/>
                  </a:lnTo>
                  <a:lnTo>
                    <a:pt x="154" y="356"/>
                  </a:lnTo>
                  <a:lnTo>
                    <a:pt x="154" y="356"/>
                  </a:lnTo>
                  <a:lnTo>
                    <a:pt x="154" y="359"/>
                  </a:lnTo>
                  <a:lnTo>
                    <a:pt x="154" y="363"/>
                  </a:lnTo>
                  <a:lnTo>
                    <a:pt x="154" y="366"/>
                  </a:lnTo>
                  <a:lnTo>
                    <a:pt x="154" y="366"/>
                  </a:lnTo>
                  <a:lnTo>
                    <a:pt x="157" y="371"/>
                  </a:lnTo>
                  <a:lnTo>
                    <a:pt x="160" y="377"/>
                  </a:lnTo>
                  <a:lnTo>
                    <a:pt x="160" y="377"/>
                  </a:lnTo>
                  <a:lnTo>
                    <a:pt x="162" y="378"/>
                  </a:lnTo>
                  <a:lnTo>
                    <a:pt x="165" y="378"/>
                  </a:lnTo>
                  <a:lnTo>
                    <a:pt x="170" y="381"/>
                  </a:lnTo>
                  <a:lnTo>
                    <a:pt x="175" y="387"/>
                  </a:lnTo>
                  <a:lnTo>
                    <a:pt x="175" y="387"/>
                  </a:lnTo>
                  <a:lnTo>
                    <a:pt x="179" y="394"/>
                  </a:lnTo>
                  <a:lnTo>
                    <a:pt x="182" y="404"/>
                  </a:lnTo>
                  <a:lnTo>
                    <a:pt x="190" y="431"/>
                  </a:lnTo>
                  <a:lnTo>
                    <a:pt x="197" y="466"/>
                  </a:lnTo>
                  <a:lnTo>
                    <a:pt x="197" y="466"/>
                  </a:lnTo>
                  <a:lnTo>
                    <a:pt x="181" y="491"/>
                  </a:lnTo>
                  <a:lnTo>
                    <a:pt x="168" y="511"/>
                  </a:lnTo>
                  <a:lnTo>
                    <a:pt x="160" y="524"/>
                  </a:lnTo>
                  <a:lnTo>
                    <a:pt x="160" y="524"/>
                  </a:lnTo>
                  <a:lnTo>
                    <a:pt x="152" y="543"/>
                  </a:lnTo>
                  <a:lnTo>
                    <a:pt x="141" y="573"/>
                  </a:lnTo>
                  <a:lnTo>
                    <a:pt x="129" y="604"/>
                  </a:lnTo>
                  <a:lnTo>
                    <a:pt x="123" y="619"/>
                  </a:lnTo>
                  <a:lnTo>
                    <a:pt x="123" y="619"/>
                  </a:lnTo>
                  <a:lnTo>
                    <a:pt x="118" y="634"/>
                  </a:lnTo>
                  <a:lnTo>
                    <a:pt x="110" y="659"/>
                  </a:lnTo>
                  <a:lnTo>
                    <a:pt x="103" y="683"/>
                  </a:lnTo>
                  <a:lnTo>
                    <a:pt x="102" y="691"/>
                  </a:lnTo>
                  <a:lnTo>
                    <a:pt x="102" y="693"/>
                  </a:lnTo>
                  <a:lnTo>
                    <a:pt x="102" y="693"/>
                  </a:lnTo>
                  <a:lnTo>
                    <a:pt x="104" y="695"/>
                  </a:lnTo>
                  <a:lnTo>
                    <a:pt x="108" y="699"/>
                  </a:lnTo>
                  <a:lnTo>
                    <a:pt x="112" y="704"/>
                  </a:lnTo>
                  <a:lnTo>
                    <a:pt x="112" y="704"/>
                  </a:lnTo>
                  <a:lnTo>
                    <a:pt x="108" y="779"/>
                  </a:lnTo>
                  <a:lnTo>
                    <a:pt x="104" y="836"/>
                  </a:lnTo>
                  <a:lnTo>
                    <a:pt x="102" y="868"/>
                  </a:lnTo>
                  <a:lnTo>
                    <a:pt x="102" y="868"/>
                  </a:lnTo>
                  <a:lnTo>
                    <a:pt x="98" y="882"/>
                  </a:lnTo>
                  <a:lnTo>
                    <a:pt x="92" y="897"/>
                  </a:lnTo>
                  <a:lnTo>
                    <a:pt x="86" y="915"/>
                  </a:lnTo>
                  <a:lnTo>
                    <a:pt x="96" y="920"/>
                  </a:lnTo>
                  <a:lnTo>
                    <a:pt x="96" y="920"/>
                  </a:lnTo>
                  <a:lnTo>
                    <a:pt x="96" y="1005"/>
                  </a:lnTo>
                  <a:lnTo>
                    <a:pt x="95" y="1071"/>
                  </a:lnTo>
                  <a:lnTo>
                    <a:pt x="94" y="1100"/>
                  </a:lnTo>
                  <a:lnTo>
                    <a:pt x="91" y="1121"/>
                  </a:lnTo>
                  <a:lnTo>
                    <a:pt x="91" y="1121"/>
                  </a:lnTo>
                  <a:lnTo>
                    <a:pt x="89" y="1146"/>
                  </a:lnTo>
                  <a:lnTo>
                    <a:pt x="89" y="1183"/>
                  </a:lnTo>
                  <a:lnTo>
                    <a:pt x="89" y="1274"/>
                  </a:lnTo>
                  <a:lnTo>
                    <a:pt x="91" y="1396"/>
                  </a:lnTo>
                  <a:lnTo>
                    <a:pt x="91" y="1396"/>
                  </a:lnTo>
                  <a:lnTo>
                    <a:pt x="100" y="1400"/>
                  </a:lnTo>
                  <a:lnTo>
                    <a:pt x="124" y="1406"/>
                  </a:lnTo>
                  <a:lnTo>
                    <a:pt x="152" y="1414"/>
                  </a:lnTo>
                  <a:lnTo>
                    <a:pt x="165" y="1417"/>
                  </a:lnTo>
                  <a:lnTo>
                    <a:pt x="175" y="1417"/>
                  </a:lnTo>
                  <a:lnTo>
                    <a:pt x="175" y="1417"/>
                  </a:lnTo>
                  <a:lnTo>
                    <a:pt x="207" y="1415"/>
                  </a:lnTo>
                  <a:lnTo>
                    <a:pt x="244" y="1413"/>
                  </a:lnTo>
                  <a:lnTo>
                    <a:pt x="244" y="1413"/>
                  </a:lnTo>
                  <a:lnTo>
                    <a:pt x="255" y="1435"/>
                  </a:lnTo>
                  <a:lnTo>
                    <a:pt x="266" y="1460"/>
                  </a:lnTo>
                  <a:lnTo>
                    <a:pt x="286" y="1501"/>
                  </a:lnTo>
                  <a:lnTo>
                    <a:pt x="286" y="1501"/>
                  </a:lnTo>
                  <a:lnTo>
                    <a:pt x="299" y="1534"/>
                  </a:lnTo>
                  <a:lnTo>
                    <a:pt x="320" y="1587"/>
                  </a:lnTo>
                  <a:lnTo>
                    <a:pt x="355" y="1681"/>
                  </a:lnTo>
                  <a:lnTo>
                    <a:pt x="355" y="1681"/>
                  </a:lnTo>
                  <a:lnTo>
                    <a:pt x="361" y="1703"/>
                  </a:lnTo>
                  <a:lnTo>
                    <a:pt x="367" y="1724"/>
                  </a:lnTo>
                  <a:lnTo>
                    <a:pt x="369" y="1743"/>
                  </a:lnTo>
                  <a:lnTo>
                    <a:pt x="371" y="1755"/>
                  </a:lnTo>
                  <a:lnTo>
                    <a:pt x="371" y="1755"/>
                  </a:lnTo>
                  <a:lnTo>
                    <a:pt x="371" y="1770"/>
                  </a:lnTo>
                  <a:lnTo>
                    <a:pt x="371" y="1781"/>
                  </a:lnTo>
                  <a:lnTo>
                    <a:pt x="371" y="1781"/>
                  </a:lnTo>
                  <a:lnTo>
                    <a:pt x="371" y="1785"/>
                  </a:lnTo>
                  <a:lnTo>
                    <a:pt x="369" y="1792"/>
                  </a:lnTo>
                  <a:lnTo>
                    <a:pt x="367" y="1794"/>
                  </a:lnTo>
                  <a:lnTo>
                    <a:pt x="363" y="1798"/>
                  </a:lnTo>
                  <a:lnTo>
                    <a:pt x="357" y="1803"/>
                  </a:lnTo>
                  <a:lnTo>
                    <a:pt x="349" y="1807"/>
                  </a:lnTo>
                  <a:lnTo>
                    <a:pt x="349" y="1807"/>
                  </a:lnTo>
                  <a:lnTo>
                    <a:pt x="315" y="1826"/>
                  </a:lnTo>
                  <a:lnTo>
                    <a:pt x="299" y="1834"/>
                  </a:lnTo>
                  <a:lnTo>
                    <a:pt x="286" y="1839"/>
                  </a:lnTo>
                  <a:lnTo>
                    <a:pt x="286" y="1839"/>
                  </a:lnTo>
                  <a:lnTo>
                    <a:pt x="255" y="1850"/>
                  </a:lnTo>
                  <a:lnTo>
                    <a:pt x="240" y="1855"/>
                  </a:lnTo>
                  <a:lnTo>
                    <a:pt x="235" y="1858"/>
                  </a:lnTo>
                  <a:lnTo>
                    <a:pt x="233" y="1860"/>
                  </a:lnTo>
                  <a:lnTo>
                    <a:pt x="233" y="1860"/>
                  </a:lnTo>
                  <a:lnTo>
                    <a:pt x="233" y="1868"/>
                  </a:lnTo>
                  <a:lnTo>
                    <a:pt x="236" y="1879"/>
                  </a:lnTo>
                  <a:lnTo>
                    <a:pt x="239" y="1892"/>
                  </a:lnTo>
                  <a:lnTo>
                    <a:pt x="212" y="1908"/>
                  </a:lnTo>
                  <a:lnTo>
                    <a:pt x="212" y="1908"/>
                  </a:lnTo>
                  <a:lnTo>
                    <a:pt x="211" y="1912"/>
                  </a:lnTo>
                  <a:lnTo>
                    <a:pt x="211" y="1918"/>
                  </a:lnTo>
                  <a:lnTo>
                    <a:pt x="212" y="1924"/>
                  </a:lnTo>
                  <a:lnTo>
                    <a:pt x="214" y="1927"/>
                  </a:lnTo>
                  <a:lnTo>
                    <a:pt x="218" y="1931"/>
                  </a:lnTo>
                  <a:lnTo>
                    <a:pt x="223" y="1934"/>
                  </a:lnTo>
                  <a:lnTo>
                    <a:pt x="223" y="1934"/>
                  </a:lnTo>
                  <a:lnTo>
                    <a:pt x="233" y="1938"/>
                  </a:lnTo>
                  <a:lnTo>
                    <a:pt x="243" y="1942"/>
                  </a:lnTo>
                  <a:lnTo>
                    <a:pt x="252" y="1945"/>
                  </a:lnTo>
                  <a:lnTo>
                    <a:pt x="265" y="1945"/>
                  </a:lnTo>
                  <a:lnTo>
                    <a:pt x="265" y="1945"/>
                  </a:lnTo>
                  <a:lnTo>
                    <a:pt x="281" y="1945"/>
                  </a:lnTo>
                  <a:lnTo>
                    <a:pt x="297" y="1943"/>
                  </a:lnTo>
                  <a:lnTo>
                    <a:pt x="311" y="1943"/>
                  </a:lnTo>
                  <a:lnTo>
                    <a:pt x="328" y="1939"/>
                  </a:lnTo>
                  <a:lnTo>
                    <a:pt x="328" y="1939"/>
                  </a:lnTo>
                  <a:lnTo>
                    <a:pt x="423" y="1913"/>
                  </a:lnTo>
                  <a:lnTo>
                    <a:pt x="423" y="1913"/>
                  </a:lnTo>
                  <a:lnTo>
                    <a:pt x="439" y="1910"/>
                  </a:lnTo>
                  <a:lnTo>
                    <a:pt x="458" y="1908"/>
                  </a:lnTo>
                  <a:lnTo>
                    <a:pt x="476" y="1905"/>
                  </a:lnTo>
                  <a:lnTo>
                    <a:pt x="483" y="1904"/>
                  </a:lnTo>
                  <a:lnTo>
                    <a:pt x="487" y="1902"/>
                  </a:lnTo>
                  <a:lnTo>
                    <a:pt x="487" y="1902"/>
                  </a:lnTo>
                  <a:lnTo>
                    <a:pt x="492" y="1900"/>
                  </a:lnTo>
                  <a:lnTo>
                    <a:pt x="497" y="1898"/>
                  </a:lnTo>
                  <a:lnTo>
                    <a:pt x="500" y="1897"/>
                  </a:lnTo>
                  <a:lnTo>
                    <a:pt x="501" y="1893"/>
                  </a:lnTo>
                  <a:lnTo>
                    <a:pt x="502" y="1888"/>
                  </a:lnTo>
                  <a:lnTo>
                    <a:pt x="502" y="1881"/>
                  </a:lnTo>
                  <a:lnTo>
                    <a:pt x="502" y="1881"/>
                  </a:lnTo>
                  <a:lnTo>
                    <a:pt x="498" y="1862"/>
                  </a:lnTo>
                  <a:lnTo>
                    <a:pt x="493" y="1839"/>
                  </a:lnTo>
                  <a:lnTo>
                    <a:pt x="487" y="1819"/>
                  </a:lnTo>
                  <a:lnTo>
                    <a:pt x="481" y="1807"/>
                  </a:lnTo>
                  <a:lnTo>
                    <a:pt x="481" y="1807"/>
                  </a:lnTo>
                  <a:lnTo>
                    <a:pt x="477" y="1801"/>
                  </a:lnTo>
                  <a:lnTo>
                    <a:pt x="476" y="1792"/>
                  </a:lnTo>
                  <a:lnTo>
                    <a:pt x="476" y="1792"/>
                  </a:lnTo>
                  <a:lnTo>
                    <a:pt x="471" y="1751"/>
                  </a:lnTo>
                  <a:lnTo>
                    <a:pt x="467" y="1724"/>
                  </a:lnTo>
                  <a:lnTo>
                    <a:pt x="465" y="1702"/>
                  </a:lnTo>
                  <a:lnTo>
                    <a:pt x="465" y="1702"/>
                  </a:lnTo>
                  <a:lnTo>
                    <a:pt x="460" y="1623"/>
                  </a:lnTo>
                  <a:lnTo>
                    <a:pt x="455" y="1574"/>
                  </a:lnTo>
                  <a:lnTo>
                    <a:pt x="450" y="1538"/>
                  </a:lnTo>
                  <a:lnTo>
                    <a:pt x="450" y="1538"/>
                  </a:lnTo>
                  <a:lnTo>
                    <a:pt x="443" y="1514"/>
                  </a:lnTo>
                  <a:lnTo>
                    <a:pt x="436" y="1492"/>
                  </a:lnTo>
                  <a:lnTo>
                    <a:pt x="427" y="1473"/>
                  </a:lnTo>
                  <a:lnTo>
                    <a:pt x="418" y="1459"/>
                  </a:lnTo>
                  <a:lnTo>
                    <a:pt x="418" y="1459"/>
                  </a:lnTo>
                  <a:lnTo>
                    <a:pt x="409" y="1447"/>
                  </a:lnTo>
                  <a:lnTo>
                    <a:pt x="401" y="1433"/>
                  </a:lnTo>
                  <a:lnTo>
                    <a:pt x="393" y="1419"/>
                  </a:lnTo>
                  <a:lnTo>
                    <a:pt x="386" y="1406"/>
                  </a:lnTo>
                  <a:lnTo>
                    <a:pt x="386" y="1406"/>
                  </a:lnTo>
                  <a:lnTo>
                    <a:pt x="381" y="1389"/>
                  </a:lnTo>
                  <a:lnTo>
                    <a:pt x="376" y="1361"/>
                  </a:lnTo>
                  <a:lnTo>
                    <a:pt x="376" y="1361"/>
                  </a:lnTo>
                  <a:lnTo>
                    <a:pt x="407" y="1353"/>
                  </a:lnTo>
                  <a:lnTo>
                    <a:pt x="407" y="1353"/>
                  </a:lnTo>
                  <a:lnTo>
                    <a:pt x="406" y="1312"/>
                  </a:lnTo>
                  <a:lnTo>
                    <a:pt x="406" y="1278"/>
                  </a:lnTo>
                  <a:lnTo>
                    <a:pt x="407" y="1253"/>
                  </a:lnTo>
                  <a:lnTo>
                    <a:pt x="407" y="1253"/>
                  </a:lnTo>
                  <a:lnTo>
                    <a:pt x="411" y="1224"/>
                  </a:lnTo>
                  <a:lnTo>
                    <a:pt x="413" y="1204"/>
                  </a:lnTo>
                  <a:lnTo>
                    <a:pt x="413" y="1169"/>
                  </a:lnTo>
                  <a:lnTo>
                    <a:pt x="413" y="1169"/>
                  </a:lnTo>
                  <a:lnTo>
                    <a:pt x="413" y="1128"/>
                  </a:lnTo>
                  <a:lnTo>
                    <a:pt x="411" y="1093"/>
                  </a:lnTo>
                  <a:lnTo>
                    <a:pt x="410" y="1079"/>
                  </a:lnTo>
                  <a:lnTo>
                    <a:pt x="409" y="1066"/>
                  </a:lnTo>
                  <a:lnTo>
                    <a:pt x="406" y="1054"/>
                  </a:lnTo>
                  <a:lnTo>
                    <a:pt x="402" y="1042"/>
                  </a:lnTo>
                  <a:lnTo>
                    <a:pt x="402" y="10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BB74DD91-C6CD-13B1-676B-AF9AA4DFD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0" y="4259263"/>
              <a:ext cx="217488" cy="396875"/>
            </a:xfrm>
            <a:custGeom>
              <a:avLst/>
              <a:gdLst>
                <a:gd name="T0" fmla="*/ 137 w 137"/>
                <a:gd name="T1" fmla="*/ 0 h 250"/>
                <a:gd name="T2" fmla="*/ 135 w 137"/>
                <a:gd name="T3" fmla="*/ 8 h 250"/>
                <a:gd name="T4" fmla="*/ 128 w 137"/>
                <a:gd name="T5" fmla="*/ 17 h 250"/>
                <a:gd name="T6" fmla="*/ 116 w 137"/>
                <a:gd name="T7" fmla="*/ 27 h 250"/>
                <a:gd name="T8" fmla="*/ 87 w 137"/>
                <a:gd name="T9" fmla="*/ 45 h 250"/>
                <a:gd name="T10" fmla="*/ 73 w 137"/>
                <a:gd name="T11" fmla="*/ 53 h 250"/>
                <a:gd name="T12" fmla="*/ 69 w 137"/>
                <a:gd name="T13" fmla="*/ 53 h 250"/>
                <a:gd name="T14" fmla="*/ 43 w 137"/>
                <a:gd name="T15" fmla="*/ 48 h 250"/>
                <a:gd name="T16" fmla="*/ 39 w 137"/>
                <a:gd name="T17" fmla="*/ 49 h 250"/>
                <a:gd name="T18" fmla="*/ 27 w 137"/>
                <a:gd name="T19" fmla="*/ 53 h 250"/>
                <a:gd name="T20" fmla="*/ 27 w 137"/>
                <a:gd name="T21" fmla="*/ 64 h 250"/>
                <a:gd name="T22" fmla="*/ 21 w 137"/>
                <a:gd name="T23" fmla="*/ 74 h 250"/>
                <a:gd name="T24" fmla="*/ 23 w 137"/>
                <a:gd name="T25" fmla="*/ 77 h 250"/>
                <a:gd name="T26" fmla="*/ 32 w 137"/>
                <a:gd name="T27" fmla="*/ 85 h 250"/>
                <a:gd name="T28" fmla="*/ 16 w 137"/>
                <a:gd name="T29" fmla="*/ 101 h 250"/>
                <a:gd name="T30" fmla="*/ 10 w 137"/>
                <a:gd name="T31" fmla="*/ 110 h 250"/>
                <a:gd name="T32" fmla="*/ 7 w 137"/>
                <a:gd name="T33" fmla="*/ 120 h 250"/>
                <a:gd name="T34" fmla="*/ 6 w 137"/>
                <a:gd name="T35" fmla="*/ 143 h 250"/>
                <a:gd name="T36" fmla="*/ 0 w 137"/>
                <a:gd name="T37" fmla="*/ 217 h 250"/>
                <a:gd name="T38" fmla="*/ 16 w 137"/>
                <a:gd name="T39" fmla="*/ 243 h 250"/>
                <a:gd name="T40" fmla="*/ 16 w 137"/>
                <a:gd name="T41" fmla="*/ 246 h 250"/>
                <a:gd name="T42" fmla="*/ 19 w 137"/>
                <a:gd name="T43" fmla="*/ 250 h 250"/>
                <a:gd name="T44" fmla="*/ 23 w 137"/>
                <a:gd name="T45" fmla="*/ 247 h 250"/>
                <a:gd name="T46" fmla="*/ 32 w 137"/>
                <a:gd name="T47" fmla="*/ 233 h 250"/>
                <a:gd name="T48" fmla="*/ 43 w 137"/>
                <a:gd name="T49" fmla="*/ 214 h 250"/>
                <a:gd name="T50" fmla="*/ 53 w 137"/>
                <a:gd name="T51" fmla="*/ 194 h 250"/>
                <a:gd name="T52" fmla="*/ 57 w 137"/>
                <a:gd name="T53" fmla="*/ 180 h 250"/>
                <a:gd name="T54" fmla="*/ 58 w 137"/>
                <a:gd name="T55" fmla="*/ 169 h 250"/>
                <a:gd name="T56" fmla="*/ 56 w 137"/>
                <a:gd name="T57" fmla="*/ 120 h 250"/>
                <a:gd name="T58" fmla="*/ 53 w 137"/>
                <a:gd name="T59" fmla="*/ 95 h 250"/>
                <a:gd name="T60" fmla="*/ 54 w 137"/>
                <a:gd name="T61" fmla="*/ 81 h 250"/>
                <a:gd name="T62" fmla="*/ 58 w 137"/>
                <a:gd name="T63" fmla="*/ 72 h 250"/>
                <a:gd name="T64" fmla="*/ 62 w 137"/>
                <a:gd name="T65" fmla="*/ 66 h 250"/>
                <a:gd name="T66" fmla="*/ 95 w 137"/>
                <a:gd name="T67" fmla="*/ 64 h 250"/>
                <a:gd name="T68" fmla="*/ 106 w 137"/>
                <a:gd name="T69" fmla="*/ 62 h 250"/>
                <a:gd name="T70" fmla="*/ 122 w 137"/>
                <a:gd name="T71" fmla="*/ 57 h 250"/>
                <a:gd name="T72" fmla="*/ 127 w 137"/>
                <a:gd name="T73" fmla="*/ 52 h 250"/>
                <a:gd name="T74" fmla="*/ 135 w 137"/>
                <a:gd name="T75" fmla="*/ 39 h 250"/>
                <a:gd name="T76" fmla="*/ 137 w 137"/>
                <a:gd name="T77" fmla="*/ 21 h 250"/>
                <a:gd name="T78" fmla="*/ 137 w 137"/>
                <a:gd name="T7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7" h="250">
                  <a:moveTo>
                    <a:pt x="137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135" y="8"/>
                  </a:lnTo>
                  <a:lnTo>
                    <a:pt x="132" y="12"/>
                  </a:lnTo>
                  <a:lnTo>
                    <a:pt x="128" y="17"/>
                  </a:lnTo>
                  <a:lnTo>
                    <a:pt x="123" y="21"/>
                  </a:lnTo>
                  <a:lnTo>
                    <a:pt x="116" y="27"/>
                  </a:lnTo>
                  <a:lnTo>
                    <a:pt x="116" y="27"/>
                  </a:lnTo>
                  <a:lnTo>
                    <a:pt x="87" y="45"/>
                  </a:lnTo>
                  <a:lnTo>
                    <a:pt x="77" y="52"/>
                  </a:lnTo>
                  <a:lnTo>
                    <a:pt x="73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54" y="50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39" y="49"/>
                  </a:lnTo>
                  <a:lnTo>
                    <a:pt x="33" y="50"/>
                  </a:lnTo>
                  <a:lnTo>
                    <a:pt x="27" y="53"/>
                  </a:lnTo>
                  <a:lnTo>
                    <a:pt x="27" y="64"/>
                  </a:lnTo>
                  <a:lnTo>
                    <a:pt x="27" y="64"/>
                  </a:lnTo>
                  <a:lnTo>
                    <a:pt x="24" y="68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3" y="77"/>
                  </a:lnTo>
                  <a:lnTo>
                    <a:pt x="27" y="81"/>
                  </a:lnTo>
                  <a:lnTo>
                    <a:pt x="32" y="85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2" y="106"/>
                  </a:lnTo>
                  <a:lnTo>
                    <a:pt x="10" y="110"/>
                  </a:lnTo>
                  <a:lnTo>
                    <a:pt x="8" y="115"/>
                  </a:lnTo>
                  <a:lnTo>
                    <a:pt x="7" y="120"/>
                  </a:lnTo>
                  <a:lnTo>
                    <a:pt x="6" y="132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0" y="217"/>
                  </a:lnTo>
                  <a:lnTo>
                    <a:pt x="16" y="190"/>
                  </a:lnTo>
                  <a:lnTo>
                    <a:pt x="16" y="243"/>
                  </a:lnTo>
                  <a:lnTo>
                    <a:pt x="16" y="243"/>
                  </a:lnTo>
                  <a:lnTo>
                    <a:pt x="16" y="246"/>
                  </a:lnTo>
                  <a:lnTo>
                    <a:pt x="17" y="248"/>
                  </a:lnTo>
                  <a:lnTo>
                    <a:pt x="19" y="250"/>
                  </a:lnTo>
                  <a:lnTo>
                    <a:pt x="20" y="250"/>
                  </a:lnTo>
                  <a:lnTo>
                    <a:pt x="23" y="247"/>
                  </a:lnTo>
                  <a:lnTo>
                    <a:pt x="27" y="242"/>
                  </a:lnTo>
                  <a:lnTo>
                    <a:pt x="32" y="233"/>
                  </a:lnTo>
                  <a:lnTo>
                    <a:pt x="32" y="233"/>
                  </a:lnTo>
                  <a:lnTo>
                    <a:pt x="43" y="214"/>
                  </a:lnTo>
                  <a:lnTo>
                    <a:pt x="50" y="201"/>
                  </a:lnTo>
                  <a:lnTo>
                    <a:pt x="53" y="194"/>
                  </a:lnTo>
                  <a:lnTo>
                    <a:pt x="56" y="188"/>
                  </a:lnTo>
                  <a:lnTo>
                    <a:pt x="57" y="180"/>
                  </a:lnTo>
                  <a:lnTo>
                    <a:pt x="58" y="169"/>
                  </a:lnTo>
                  <a:lnTo>
                    <a:pt x="58" y="169"/>
                  </a:lnTo>
                  <a:lnTo>
                    <a:pt x="58" y="146"/>
                  </a:lnTo>
                  <a:lnTo>
                    <a:pt x="56" y="120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6" y="77"/>
                  </a:lnTo>
                  <a:lnTo>
                    <a:pt x="58" y="72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73" y="65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106" y="62"/>
                  </a:lnTo>
                  <a:lnTo>
                    <a:pt x="115" y="61"/>
                  </a:lnTo>
                  <a:lnTo>
                    <a:pt x="122" y="57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32" y="45"/>
                  </a:lnTo>
                  <a:lnTo>
                    <a:pt x="135" y="39"/>
                  </a:lnTo>
                  <a:lnTo>
                    <a:pt x="136" y="29"/>
                  </a:lnTo>
                  <a:lnTo>
                    <a:pt x="137" y="21"/>
                  </a:lnTo>
                  <a:lnTo>
                    <a:pt x="137" y="7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96C545CB-77F8-AB38-C60C-DD95312A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750" y="4740275"/>
              <a:ext cx="217488" cy="676275"/>
            </a:xfrm>
            <a:custGeom>
              <a:avLst/>
              <a:gdLst>
                <a:gd name="T0" fmla="*/ 27 w 137"/>
                <a:gd name="T1" fmla="*/ 394 h 426"/>
                <a:gd name="T2" fmla="*/ 29 w 137"/>
                <a:gd name="T3" fmla="*/ 394 h 426"/>
                <a:gd name="T4" fmla="*/ 34 w 137"/>
                <a:gd name="T5" fmla="*/ 385 h 426"/>
                <a:gd name="T6" fmla="*/ 41 w 137"/>
                <a:gd name="T7" fmla="*/ 360 h 426"/>
                <a:gd name="T8" fmla="*/ 42 w 137"/>
                <a:gd name="T9" fmla="*/ 345 h 426"/>
                <a:gd name="T10" fmla="*/ 42 w 137"/>
                <a:gd name="T11" fmla="*/ 341 h 426"/>
                <a:gd name="T12" fmla="*/ 42 w 137"/>
                <a:gd name="T13" fmla="*/ 345 h 426"/>
                <a:gd name="T14" fmla="*/ 45 w 137"/>
                <a:gd name="T15" fmla="*/ 414 h 426"/>
                <a:gd name="T16" fmla="*/ 48 w 137"/>
                <a:gd name="T17" fmla="*/ 426 h 426"/>
                <a:gd name="T18" fmla="*/ 49 w 137"/>
                <a:gd name="T19" fmla="*/ 426 h 426"/>
                <a:gd name="T20" fmla="*/ 54 w 137"/>
                <a:gd name="T21" fmla="*/ 422 h 426"/>
                <a:gd name="T22" fmla="*/ 58 w 137"/>
                <a:gd name="T23" fmla="*/ 410 h 426"/>
                <a:gd name="T24" fmla="*/ 59 w 137"/>
                <a:gd name="T25" fmla="*/ 407 h 426"/>
                <a:gd name="T26" fmla="*/ 63 w 137"/>
                <a:gd name="T27" fmla="*/ 413 h 426"/>
                <a:gd name="T28" fmla="*/ 69 w 137"/>
                <a:gd name="T29" fmla="*/ 415 h 426"/>
                <a:gd name="T30" fmla="*/ 74 w 137"/>
                <a:gd name="T31" fmla="*/ 414 h 426"/>
                <a:gd name="T32" fmla="*/ 79 w 137"/>
                <a:gd name="T33" fmla="*/ 400 h 426"/>
                <a:gd name="T34" fmla="*/ 86 w 137"/>
                <a:gd name="T35" fmla="*/ 376 h 426"/>
                <a:gd name="T36" fmla="*/ 90 w 137"/>
                <a:gd name="T37" fmla="*/ 357 h 426"/>
                <a:gd name="T38" fmla="*/ 96 w 137"/>
                <a:gd name="T39" fmla="*/ 398 h 426"/>
                <a:gd name="T40" fmla="*/ 99 w 137"/>
                <a:gd name="T41" fmla="*/ 405 h 426"/>
                <a:gd name="T42" fmla="*/ 100 w 137"/>
                <a:gd name="T43" fmla="*/ 405 h 426"/>
                <a:gd name="T44" fmla="*/ 107 w 137"/>
                <a:gd name="T45" fmla="*/ 397 h 426"/>
                <a:gd name="T46" fmla="*/ 111 w 137"/>
                <a:gd name="T47" fmla="*/ 384 h 426"/>
                <a:gd name="T48" fmla="*/ 115 w 137"/>
                <a:gd name="T49" fmla="*/ 349 h 426"/>
                <a:gd name="T50" fmla="*/ 116 w 137"/>
                <a:gd name="T51" fmla="*/ 310 h 426"/>
                <a:gd name="T52" fmla="*/ 113 w 137"/>
                <a:gd name="T53" fmla="*/ 295 h 426"/>
                <a:gd name="T54" fmla="*/ 99 w 137"/>
                <a:gd name="T55" fmla="*/ 262 h 426"/>
                <a:gd name="T56" fmla="*/ 107 w 137"/>
                <a:gd name="T57" fmla="*/ 273 h 426"/>
                <a:gd name="T58" fmla="*/ 117 w 137"/>
                <a:gd name="T59" fmla="*/ 172 h 426"/>
                <a:gd name="T60" fmla="*/ 127 w 137"/>
                <a:gd name="T61" fmla="*/ 83 h 426"/>
                <a:gd name="T62" fmla="*/ 137 w 137"/>
                <a:gd name="T63" fmla="*/ 5 h 426"/>
                <a:gd name="T64" fmla="*/ 63 w 137"/>
                <a:gd name="T65" fmla="*/ 0 h 426"/>
                <a:gd name="T66" fmla="*/ 62 w 137"/>
                <a:gd name="T67" fmla="*/ 74 h 426"/>
                <a:gd name="T68" fmla="*/ 57 w 137"/>
                <a:gd name="T69" fmla="*/ 150 h 426"/>
                <a:gd name="T70" fmla="*/ 50 w 137"/>
                <a:gd name="T71" fmla="*/ 245 h 426"/>
                <a:gd name="T72" fmla="*/ 45 w 137"/>
                <a:gd name="T73" fmla="*/ 254 h 426"/>
                <a:gd name="T74" fmla="*/ 40 w 137"/>
                <a:gd name="T75" fmla="*/ 264 h 426"/>
                <a:gd name="T76" fmla="*/ 34 w 137"/>
                <a:gd name="T77" fmla="*/ 269 h 426"/>
                <a:gd name="T78" fmla="*/ 25 w 137"/>
                <a:gd name="T79" fmla="*/ 281 h 426"/>
                <a:gd name="T80" fmla="*/ 21 w 137"/>
                <a:gd name="T81" fmla="*/ 289 h 426"/>
                <a:gd name="T82" fmla="*/ 13 w 137"/>
                <a:gd name="T83" fmla="*/ 315 h 426"/>
                <a:gd name="T84" fmla="*/ 5 w 137"/>
                <a:gd name="T85" fmla="*/ 336 h 426"/>
                <a:gd name="T86" fmla="*/ 1 w 137"/>
                <a:gd name="T87" fmla="*/ 343 h 426"/>
                <a:gd name="T88" fmla="*/ 0 w 137"/>
                <a:gd name="T89" fmla="*/ 351 h 426"/>
                <a:gd name="T90" fmla="*/ 3 w 137"/>
                <a:gd name="T91" fmla="*/ 352 h 426"/>
                <a:gd name="T92" fmla="*/ 5 w 137"/>
                <a:gd name="T93" fmla="*/ 352 h 426"/>
                <a:gd name="T94" fmla="*/ 13 w 137"/>
                <a:gd name="T95" fmla="*/ 347 h 426"/>
                <a:gd name="T96" fmla="*/ 32 w 137"/>
                <a:gd name="T97" fmla="*/ 326 h 426"/>
                <a:gd name="T98" fmla="*/ 29 w 137"/>
                <a:gd name="T99" fmla="*/ 335 h 426"/>
                <a:gd name="T100" fmla="*/ 24 w 137"/>
                <a:gd name="T101" fmla="*/ 369 h 426"/>
                <a:gd name="T102" fmla="*/ 24 w 137"/>
                <a:gd name="T103" fmla="*/ 389 h 426"/>
                <a:gd name="T104" fmla="*/ 27 w 137"/>
                <a:gd name="T105" fmla="*/ 39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7" h="426">
                  <a:moveTo>
                    <a:pt x="27" y="394"/>
                  </a:moveTo>
                  <a:lnTo>
                    <a:pt x="27" y="394"/>
                  </a:lnTo>
                  <a:lnTo>
                    <a:pt x="28" y="394"/>
                  </a:lnTo>
                  <a:lnTo>
                    <a:pt x="29" y="394"/>
                  </a:lnTo>
                  <a:lnTo>
                    <a:pt x="32" y="390"/>
                  </a:lnTo>
                  <a:lnTo>
                    <a:pt x="34" y="385"/>
                  </a:lnTo>
                  <a:lnTo>
                    <a:pt x="37" y="377"/>
                  </a:lnTo>
                  <a:lnTo>
                    <a:pt x="41" y="360"/>
                  </a:lnTo>
                  <a:lnTo>
                    <a:pt x="42" y="345"/>
                  </a:lnTo>
                  <a:lnTo>
                    <a:pt x="42" y="345"/>
                  </a:lnTo>
                  <a:lnTo>
                    <a:pt x="42" y="341"/>
                  </a:lnTo>
                  <a:lnTo>
                    <a:pt x="42" y="341"/>
                  </a:lnTo>
                  <a:lnTo>
                    <a:pt x="42" y="345"/>
                  </a:lnTo>
                  <a:lnTo>
                    <a:pt x="42" y="345"/>
                  </a:lnTo>
                  <a:lnTo>
                    <a:pt x="44" y="392"/>
                  </a:lnTo>
                  <a:lnTo>
                    <a:pt x="45" y="414"/>
                  </a:lnTo>
                  <a:lnTo>
                    <a:pt x="46" y="422"/>
                  </a:lnTo>
                  <a:lnTo>
                    <a:pt x="48" y="426"/>
                  </a:lnTo>
                  <a:lnTo>
                    <a:pt x="48" y="426"/>
                  </a:lnTo>
                  <a:lnTo>
                    <a:pt x="49" y="426"/>
                  </a:lnTo>
                  <a:lnTo>
                    <a:pt x="52" y="426"/>
                  </a:lnTo>
                  <a:lnTo>
                    <a:pt x="54" y="422"/>
                  </a:lnTo>
                  <a:lnTo>
                    <a:pt x="57" y="417"/>
                  </a:lnTo>
                  <a:lnTo>
                    <a:pt x="58" y="410"/>
                  </a:lnTo>
                  <a:lnTo>
                    <a:pt x="58" y="410"/>
                  </a:lnTo>
                  <a:lnTo>
                    <a:pt x="59" y="407"/>
                  </a:lnTo>
                  <a:lnTo>
                    <a:pt x="61" y="410"/>
                  </a:lnTo>
                  <a:lnTo>
                    <a:pt x="63" y="413"/>
                  </a:lnTo>
                  <a:lnTo>
                    <a:pt x="66" y="415"/>
                  </a:lnTo>
                  <a:lnTo>
                    <a:pt x="69" y="415"/>
                  </a:lnTo>
                  <a:lnTo>
                    <a:pt x="69" y="415"/>
                  </a:lnTo>
                  <a:lnTo>
                    <a:pt x="74" y="414"/>
                  </a:lnTo>
                  <a:lnTo>
                    <a:pt x="77" y="411"/>
                  </a:lnTo>
                  <a:lnTo>
                    <a:pt x="79" y="400"/>
                  </a:lnTo>
                  <a:lnTo>
                    <a:pt x="79" y="400"/>
                  </a:lnTo>
                  <a:lnTo>
                    <a:pt x="86" y="376"/>
                  </a:lnTo>
                  <a:lnTo>
                    <a:pt x="90" y="357"/>
                  </a:lnTo>
                  <a:lnTo>
                    <a:pt x="90" y="357"/>
                  </a:lnTo>
                  <a:lnTo>
                    <a:pt x="94" y="382"/>
                  </a:lnTo>
                  <a:lnTo>
                    <a:pt x="96" y="398"/>
                  </a:lnTo>
                  <a:lnTo>
                    <a:pt x="99" y="403"/>
                  </a:lnTo>
                  <a:lnTo>
                    <a:pt x="99" y="405"/>
                  </a:lnTo>
                  <a:lnTo>
                    <a:pt x="100" y="405"/>
                  </a:lnTo>
                  <a:lnTo>
                    <a:pt x="100" y="405"/>
                  </a:lnTo>
                  <a:lnTo>
                    <a:pt x="104" y="401"/>
                  </a:lnTo>
                  <a:lnTo>
                    <a:pt x="107" y="397"/>
                  </a:lnTo>
                  <a:lnTo>
                    <a:pt x="110" y="390"/>
                  </a:lnTo>
                  <a:lnTo>
                    <a:pt x="111" y="384"/>
                  </a:lnTo>
                  <a:lnTo>
                    <a:pt x="111" y="384"/>
                  </a:lnTo>
                  <a:lnTo>
                    <a:pt x="115" y="349"/>
                  </a:lnTo>
                  <a:lnTo>
                    <a:pt x="116" y="328"/>
                  </a:lnTo>
                  <a:lnTo>
                    <a:pt x="116" y="310"/>
                  </a:lnTo>
                  <a:lnTo>
                    <a:pt x="116" y="310"/>
                  </a:lnTo>
                  <a:lnTo>
                    <a:pt x="113" y="295"/>
                  </a:lnTo>
                  <a:lnTo>
                    <a:pt x="108" y="282"/>
                  </a:lnTo>
                  <a:lnTo>
                    <a:pt x="99" y="262"/>
                  </a:lnTo>
                  <a:lnTo>
                    <a:pt x="107" y="273"/>
                  </a:lnTo>
                  <a:lnTo>
                    <a:pt x="107" y="273"/>
                  </a:lnTo>
                  <a:lnTo>
                    <a:pt x="112" y="233"/>
                  </a:lnTo>
                  <a:lnTo>
                    <a:pt x="117" y="172"/>
                  </a:lnTo>
                  <a:lnTo>
                    <a:pt x="127" y="83"/>
                  </a:lnTo>
                  <a:lnTo>
                    <a:pt x="127" y="83"/>
                  </a:lnTo>
                  <a:lnTo>
                    <a:pt x="132" y="38"/>
                  </a:lnTo>
                  <a:lnTo>
                    <a:pt x="137" y="5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23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57" y="150"/>
                  </a:lnTo>
                  <a:lnTo>
                    <a:pt x="50" y="245"/>
                  </a:lnTo>
                  <a:lnTo>
                    <a:pt x="50" y="245"/>
                  </a:lnTo>
                  <a:lnTo>
                    <a:pt x="48" y="248"/>
                  </a:lnTo>
                  <a:lnTo>
                    <a:pt x="45" y="254"/>
                  </a:lnTo>
                  <a:lnTo>
                    <a:pt x="42" y="261"/>
                  </a:lnTo>
                  <a:lnTo>
                    <a:pt x="40" y="264"/>
                  </a:lnTo>
                  <a:lnTo>
                    <a:pt x="40" y="264"/>
                  </a:lnTo>
                  <a:lnTo>
                    <a:pt x="34" y="269"/>
                  </a:lnTo>
                  <a:lnTo>
                    <a:pt x="29" y="274"/>
                  </a:lnTo>
                  <a:lnTo>
                    <a:pt x="25" y="281"/>
                  </a:lnTo>
                  <a:lnTo>
                    <a:pt x="21" y="289"/>
                  </a:lnTo>
                  <a:lnTo>
                    <a:pt x="21" y="289"/>
                  </a:lnTo>
                  <a:lnTo>
                    <a:pt x="17" y="302"/>
                  </a:lnTo>
                  <a:lnTo>
                    <a:pt x="13" y="315"/>
                  </a:lnTo>
                  <a:lnTo>
                    <a:pt x="9" y="327"/>
                  </a:lnTo>
                  <a:lnTo>
                    <a:pt x="5" y="336"/>
                  </a:lnTo>
                  <a:lnTo>
                    <a:pt x="5" y="336"/>
                  </a:lnTo>
                  <a:lnTo>
                    <a:pt x="1" y="343"/>
                  </a:lnTo>
                  <a:lnTo>
                    <a:pt x="0" y="348"/>
                  </a:lnTo>
                  <a:lnTo>
                    <a:pt x="0" y="351"/>
                  </a:lnTo>
                  <a:lnTo>
                    <a:pt x="0" y="352"/>
                  </a:lnTo>
                  <a:lnTo>
                    <a:pt x="3" y="352"/>
                  </a:lnTo>
                  <a:lnTo>
                    <a:pt x="5" y="352"/>
                  </a:lnTo>
                  <a:lnTo>
                    <a:pt x="5" y="352"/>
                  </a:lnTo>
                  <a:lnTo>
                    <a:pt x="9" y="351"/>
                  </a:lnTo>
                  <a:lnTo>
                    <a:pt x="13" y="347"/>
                  </a:lnTo>
                  <a:lnTo>
                    <a:pt x="23" y="337"/>
                  </a:lnTo>
                  <a:lnTo>
                    <a:pt x="32" y="326"/>
                  </a:lnTo>
                  <a:lnTo>
                    <a:pt x="32" y="326"/>
                  </a:lnTo>
                  <a:lnTo>
                    <a:pt x="29" y="335"/>
                  </a:lnTo>
                  <a:lnTo>
                    <a:pt x="25" y="357"/>
                  </a:lnTo>
                  <a:lnTo>
                    <a:pt x="24" y="369"/>
                  </a:lnTo>
                  <a:lnTo>
                    <a:pt x="23" y="381"/>
                  </a:lnTo>
                  <a:lnTo>
                    <a:pt x="24" y="389"/>
                  </a:lnTo>
                  <a:lnTo>
                    <a:pt x="25" y="393"/>
                  </a:lnTo>
                  <a:lnTo>
                    <a:pt x="27" y="394"/>
                  </a:lnTo>
                  <a:lnTo>
                    <a:pt x="27" y="394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9E4D654D-1F6E-4D6D-B3FC-C14F53987242}"/>
              </a:ext>
            </a:extLst>
          </p:cNvPr>
          <p:cNvGrpSpPr/>
          <p:nvPr/>
        </p:nvGrpSpPr>
        <p:grpSpPr>
          <a:xfrm>
            <a:off x="7233235" y="3801978"/>
            <a:ext cx="1213871" cy="2616954"/>
            <a:chOff x="5957888" y="3576638"/>
            <a:chExt cx="1323975" cy="2854325"/>
          </a:xfrm>
        </p:grpSpPr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59603847-282B-5F2C-1DCA-11F7EFB8E0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3576638"/>
              <a:ext cx="1323975" cy="2854325"/>
            </a:xfrm>
            <a:custGeom>
              <a:avLst/>
              <a:gdLst>
                <a:gd name="T0" fmla="*/ 226 w 834"/>
                <a:gd name="T1" fmla="*/ 298 h 1798"/>
                <a:gd name="T2" fmla="*/ 79 w 834"/>
                <a:gd name="T3" fmla="*/ 380 h 1798"/>
                <a:gd name="T4" fmla="*/ 42 w 834"/>
                <a:gd name="T5" fmla="*/ 414 h 1798"/>
                <a:gd name="T6" fmla="*/ 5 w 834"/>
                <a:gd name="T7" fmla="*/ 473 h 1798"/>
                <a:gd name="T8" fmla="*/ 40 w 834"/>
                <a:gd name="T9" fmla="*/ 549 h 1798"/>
                <a:gd name="T10" fmla="*/ 160 w 834"/>
                <a:gd name="T11" fmla="*/ 708 h 1798"/>
                <a:gd name="T12" fmla="*/ 195 w 834"/>
                <a:gd name="T13" fmla="*/ 742 h 1798"/>
                <a:gd name="T14" fmla="*/ 176 w 834"/>
                <a:gd name="T15" fmla="*/ 760 h 1798"/>
                <a:gd name="T16" fmla="*/ 232 w 834"/>
                <a:gd name="T17" fmla="*/ 763 h 1798"/>
                <a:gd name="T18" fmla="*/ 189 w 834"/>
                <a:gd name="T19" fmla="*/ 1193 h 1798"/>
                <a:gd name="T20" fmla="*/ 218 w 834"/>
                <a:gd name="T21" fmla="*/ 1221 h 1798"/>
                <a:gd name="T22" fmla="*/ 299 w 834"/>
                <a:gd name="T23" fmla="*/ 1275 h 1798"/>
                <a:gd name="T24" fmla="*/ 311 w 834"/>
                <a:gd name="T25" fmla="*/ 1360 h 1798"/>
                <a:gd name="T26" fmla="*/ 347 w 834"/>
                <a:gd name="T27" fmla="*/ 1495 h 1798"/>
                <a:gd name="T28" fmla="*/ 411 w 834"/>
                <a:gd name="T29" fmla="*/ 1624 h 1798"/>
                <a:gd name="T30" fmla="*/ 379 w 834"/>
                <a:gd name="T31" fmla="*/ 1729 h 1798"/>
                <a:gd name="T32" fmla="*/ 371 w 834"/>
                <a:gd name="T33" fmla="*/ 1775 h 1798"/>
                <a:gd name="T34" fmla="*/ 432 w 834"/>
                <a:gd name="T35" fmla="*/ 1798 h 1798"/>
                <a:gd name="T36" fmla="*/ 500 w 834"/>
                <a:gd name="T37" fmla="*/ 1750 h 1798"/>
                <a:gd name="T38" fmla="*/ 533 w 834"/>
                <a:gd name="T39" fmla="*/ 1778 h 1798"/>
                <a:gd name="T40" fmla="*/ 626 w 834"/>
                <a:gd name="T41" fmla="*/ 1763 h 1798"/>
                <a:gd name="T42" fmla="*/ 624 w 834"/>
                <a:gd name="T43" fmla="*/ 1715 h 1798"/>
                <a:gd name="T44" fmla="*/ 564 w 834"/>
                <a:gd name="T45" fmla="*/ 1608 h 1798"/>
                <a:gd name="T46" fmla="*/ 585 w 834"/>
                <a:gd name="T47" fmla="*/ 1470 h 1798"/>
                <a:gd name="T48" fmla="*/ 566 w 834"/>
                <a:gd name="T49" fmla="*/ 1222 h 1798"/>
                <a:gd name="T50" fmla="*/ 606 w 834"/>
                <a:gd name="T51" fmla="*/ 1059 h 1798"/>
                <a:gd name="T52" fmla="*/ 585 w 834"/>
                <a:gd name="T53" fmla="*/ 747 h 1798"/>
                <a:gd name="T54" fmla="*/ 658 w 834"/>
                <a:gd name="T55" fmla="*/ 678 h 1798"/>
                <a:gd name="T56" fmla="*/ 817 w 834"/>
                <a:gd name="T57" fmla="*/ 573 h 1798"/>
                <a:gd name="T58" fmla="*/ 832 w 834"/>
                <a:gd name="T59" fmla="*/ 536 h 1798"/>
                <a:gd name="T60" fmla="*/ 788 w 834"/>
                <a:gd name="T61" fmla="*/ 484 h 1798"/>
                <a:gd name="T62" fmla="*/ 672 w 834"/>
                <a:gd name="T63" fmla="*/ 366 h 1798"/>
                <a:gd name="T64" fmla="*/ 637 w 834"/>
                <a:gd name="T65" fmla="*/ 314 h 1798"/>
                <a:gd name="T66" fmla="*/ 528 w 834"/>
                <a:gd name="T67" fmla="*/ 283 h 1798"/>
                <a:gd name="T68" fmla="*/ 500 w 834"/>
                <a:gd name="T69" fmla="*/ 285 h 1798"/>
                <a:gd name="T70" fmla="*/ 506 w 834"/>
                <a:gd name="T71" fmla="*/ 256 h 1798"/>
                <a:gd name="T72" fmla="*/ 540 w 834"/>
                <a:gd name="T73" fmla="*/ 255 h 1798"/>
                <a:gd name="T74" fmla="*/ 598 w 834"/>
                <a:gd name="T75" fmla="*/ 226 h 1798"/>
                <a:gd name="T76" fmla="*/ 531 w 834"/>
                <a:gd name="T77" fmla="*/ 116 h 1798"/>
                <a:gd name="T78" fmla="*/ 494 w 834"/>
                <a:gd name="T79" fmla="*/ 26 h 1798"/>
                <a:gd name="T80" fmla="*/ 431 w 834"/>
                <a:gd name="T81" fmla="*/ 0 h 1798"/>
                <a:gd name="T82" fmla="*/ 363 w 834"/>
                <a:gd name="T83" fmla="*/ 8 h 1798"/>
                <a:gd name="T84" fmla="*/ 305 w 834"/>
                <a:gd name="T85" fmla="*/ 40 h 1798"/>
                <a:gd name="T86" fmla="*/ 274 w 834"/>
                <a:gd name="T87" fmla="*/ 124 h 1798"/>
                <a:gd name="T88" fmla="*/ 299 w 834"/>
                <a:gd name="T89" fmla="*/ 152 h 1798"/>
                <a:gd name="T90" fmla="*/ 326 w 834"/>
                <a:gd name="T91" fmla="*/ 209 h 1798"/>
                <a:gd name="T92" fmla="*/ 363 w 834"/>
                <a:gd name="T93" fmla="*/ 283 h 1798"/>
                <a:gd name="T94" fmla="*/ 425 w 834"/>
                <a:gd name="T95" fmla="*/ 1237 h 1798"/>
                <a:gd name="T96" fmla="*/ 453 w 834"/>
                <a:gd name="T97" fmla="*/ 1276 h 1798"/>
                <a:gd name="T98" fmla="*/ 477 w 834"/>
                <a:gd name="T99" fmla="*/ 1406 h 1798"/>
                <a:gd name="T100" fmla="*/ 485 w 834"/>
                <a:gd name="T101" fmla="*/ 1597 h 1798"/>
                <a:gd name="T102" fmla="*/ 437 w 834"/>
                <a:gd name="T103" fmla="*/ 1455 h 1798"/>
                <a:gd name="T104" fmla="*/ 413 w 834"/>
                <a:gd name="T105" fmla="*/ 1356 h 1798"/>
                <a:gd name="T106" fmla="*/ 210 w 834"/>
                <a:gd name="T107" fmla="*/ 451 h 1798"/>
                <a:gd name="T108" fmla="*/ 233 w 834"/>
                <a:gd name="T109" fmla="*/ 615 h 1798"/>
                <a:gd name="T110" fmla="*/ 156 w 834"/>
                <a:gd name="T111" fmla="*/ 599 h 1798"/>
                <a:gd name="T112" fmla="*/ 158 w 834"/>
                <a:gd name="T113" fmla="*/ 467 h 1798"/>
                <a:gd name="T114" fmla="*/ 637 w 834"/>
                <a:gd name="T115" fmla="*/ 488 h 1798"/>
                <a:gd name="T116" fmla="*/ 685 w 834"/>
                <a:gd name="T117" fmla="*/ 562 h 1798"/>
                <a:gd name="T118" fmla="*/ 635 w 834"/>
                <a:gd name="T119" fmla="*/ 619 h 1798"/>
                <a:gd name="T120" fmla="*/ 569 w 834"/>
                <a:gd name="T121" fmla="*/ 678 h 1798"/>
                <a:gd name="T122" fmla="*/ 587 w 834"/>
                <a:gd name="T123" fmla="*/ 602 h 1798"/>
                <a:gd name="T124" fmla="*/ 606 w 834"/>
                <a:gd name="T125" fmla="*/ 517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4" h="1798">
                  <a:moveTo>
                    <a:pt x="221" y="288"/>
                  </a:moveTo>
                  <a:lnTo>
                    <a:pt x="221" y="28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18" y="302"/>
                  </a:lnTo>
                  <a:lnTo>
                    <a:pt x="203" y="313"/>
                  </a:lnTo>
                  <a:lnTo>
                    <a:pt x="155" y="343"/>
                  </a:lnTo>
                  <a:lnTo>
                    <a:pt x="89" y="388"/>
                  </a:lnTo>
                  <a:lnTo>
                    <a:pt x="89" y="388"/>
                  </a:lnTo>
                  <a:lnTo>
                    <a:pt x="87" y="385"/>
                  </a:lnTo>
                  <a:lnTo>
                    <a:pt x="83" y="382"/>
                  </a:lnTo>
                  <a:lnTo>
                    <a:pt x="79" y="380"/>
                  </a:lnTo>
                  <a:lnTo>
                    <a:pt x="75" y="380"/>
                  </a:lnTo>
                  <a:lnTo>
                    <a:pt x="72" y="380"/>
                  </a:lnTo>
                  <a:lnTo>
                    <a:pt x="68" y="383"/>
                  </a:lnTo>
                  <a:lnTo>
                    <a:pt x="68" y="383"/>
                  </a:lnTo>
                  <a:lnTo>
                    <a:pt x="52" y="400"/>
                  </a:lnTo>
                  <a:lnTo>
                    <a:pt x="46" y="409"/>
                  </a:lnTo>
                  <a:lnTo>
                    <a:pt x="42" y="414"/>
                  </a:lnTo>
                  <a:lnTo>
                    <a:pt x="42" y="414"/>
                  </a:lnTo>
                  <a:lnTo>
                    <a:pt x="42" y="420"/>
                  </a:lnTo>
                  <a:lnTo>
                    <a:pt x="42" y="426"/>
                  </a:lnTo>
                  <a:lnTo>
                    <a:pt x="42" y="436"/>
                  </a:lnTo>
                  <a:lnTo>
                    <a:pt x="42" y="436"/>
                  </a:lnTo>
                  <a:lnTo>
                    <a:pt x="35" y="441"/>
                  </a:lnTo>
                  <a:lnTo>
                    <a:pt x="19" y="455"/>
                  </a:lnTo>
                  <a:lnTo>
                    <a:pt x="11" y="463"/>
                  </a:lnTo>
                  <a:lnTo>
                    <a:pt x="5" y="473"/>
                  </a:lnTo>
                  <a:lnTo>
                    <a:pt x="1" y="480"/>
                  </a:lnTo>
                  <a:lnTo>
                    <a:pt x="0" y="484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4"/>
                  </a:lnTo>
                  <a:lnTo>
                    <a:pt x="6" y="500"/>
                  </a:lnTo>
                  <a:lnTo>
                    <a:pt x="21" y="521"/>
                  </a:lnTo>
                  <a:lnTo>
                    <a:pt x="40" y="549"/>
                  </a:lnTo>
                  <a:lnTo>
                    <a:pt x="64" y="578"/>
                  </a:lnTo>
                  <a:lnTo>
                    <a:pt x="131" y="663"/>
                  </a:lnTo>
                  <a:lnTo>
                    <a:pt x="131" y="663"/>
                  </a:lnTo>
                  <a:lnTo>
                    <a:pt x="146" y="680"/>
                  </a:lnTo>
                  <a:lnTo>
                    <a:pt x="152" y="690"/>
                  </a:lnTo>
                  <a:lnTo>
                    <a:pt x="158" y="700"/>
                  </a:lnTo>
                  <a:lnTo>
                    <a:pt x="158" y="700"/>
                  </a:lnTo>
                  <a:lnTo>
                    <a:pt x="160" y="708"/>
                  </a:lnTo>
                  <a:lnTo>
                    <a:pt x="160" y="713"/>
                  </a:lnTo>
                  <a:lnTo>
                    <a:pt x="160" y="715"/>
                  </a:lnTo>
                  <a:lnTo>
                    <a:pt x="162" y="717"/>
                  </a:lnTo>
                  <a:lnTo>
                    <a:pt x="168" y="721"/>
                  </a:lnTo>
                  <a:lnTo>
                    <a:pt x="168" y="721"/>
                  </a:lnTo>
                  <a:lnTo>
                    <a:pt x="177" y="726"/>
                  </a:lnTo>
                  <a:lnTo>
                    <a:pt x="187" y="733"/>
                  </a:lnTo>
                  <a:lnTo>
                    <a:pt x="195" y="742"/>
                  </a:lnTo>
                  <a:lnTo>
                    <a:pt x="195" y="742"/>
                  </a:lnTo>
                  <a:lnTo>
                    <a:pt x="191" y="744"/>
                  </a:lnTo>
                  <a:lnTo>
                    <a:pt x="187" y="748"/>
                  </a:lnTo>
                  <a:lnTo>
                    <a:pt x="184" y="752"/>
                  </a:lnTo>
                  <a:lnTo>
                    <a:pt x="184" y="752"/>
                  </a:lnTo>
                  <a:lnTo>
                    <a:pt x="181" y="756"/>
                  </a:lnTo>
                  <a:lnTo>
                    <a:pt x="177" y="758"/>
                  </a:lnTo>
                  <a:lnTo>
                    <a:pt x="176" y="760"/>
                  </a:lnTo>
                  <a:lnTo>
                    <a:pt x="176" y="762"/>
                  </a:lnTo>
                  <a:lnTo>
                    <a:pt x="179" y="763"/>
                  </a:lnTo>
                  <a:lnTo>
                    <a:pt x="179" y="763"/>
                  </a:lnTo>
                  <a:lnTo>
                    <a:pt x="185" y="766"/>
                  </a:lnTo>
                  <a:lnTo>
                    <a:pt x="192" y="767"/>
                  </a:lnTo>
                  <a:lnTo>
                    <a:pt x="200" y="768"/>
                  </a:lnTo>
                  <a:lnTo>
                    <a:pt x="221" y="768"/>
                  </a:lnTo>
                  <a:lnTo>
                    <a:pt x="232" y="763"/>
                  </a:lnTo>
                  <a:lnTo>
                    <a:pt x="179" y="810"/>
                  </a:lnTo>
                  <a:lnTo>
                    <a:pt x="210" y="826"/>
                  </a:lnTo>
                  <a:lnTo>
                    <a:pt x="221" y="837"/>
                  </a:lnTo>
                  <a:lnTo>
                    <a:pt x="137" y="1175"/>
                  </a:lnTo>
                  <a:lnTo>
                    <a:pt x="137" y="1175"/>
                  </a:lnTo>
                  <a:lnTo>
                    <a:pt x="162" y="1183"/>
                  </a:lnTo>
                  <a:lnTo>
                    <a:pt x="181" y="1189"/>
                  </a:lnTo>
                  <a:lnTo>
                    <a:pt x="189" y="1193"/>
                  </a:lnTo>
                  <a:lnTo>
                    <a:pt x="195" y="1196"/>
                  </a:lnTo>
                  <a:lnTo>
                    <a:pt x="195" y="1196"/>
                  </a:lnTo>
                  <a:lnTo>
                    <a:pt x="197" y="1200"/>
                  </a:lnTo>
                  <a:lnTo>
                    <a:pt x="200" y="1204"/>
                  </a:lnTo>
                  <a:lnTo>
                    <a:pt x="203" y="1208"/>
                  </a:lnTo>
                  <a:lnTo>
                    <a:pt x="206" y="1213"/>
                  </a:lnTo>
                  <a:lnTo>
                    <a:pt x="210" y="1217"/>
                  </a:lnTo>
                  <a:lnTo>
                    <a:pt x="218" y="1221"/>
                  </a:lnTo>
                  <a:lnTo>
                    <a:pt x="229" y="1225"/>
                  </a:lnTo>
                  <a:lnTo>
                    <a:pt x="242" y="1228"/>
                  </a:lnTo>
                  <a:lnTo>
                    <a:pt x="242" y="1228"/>
                  </a:lnTo>
                  <a:lnTo>
                    <a:pt x="255" y="1229"/>
                  </a:lnTo>
                  <a:lnTo>
                    <a:pt x="266" y="1229"/>
                  </a:lnTo>
                  <a:lnTo>
                    <a:pt x="286" y="1226"/>
                  </a:lnTo>
                  <a:lnTo>
                    <a:pt x="286" y="1226"/>
                  </a:lnTo>
                  <a:lnTo>
                    <a:pt x="299" y="1275"/>
                  </a:lnTo>
                  <a:lnTo>
                    <a:pt x="304" y="1295"/>
                  </a:lnTo>
                  <a:lnTo>
                    <a:pt x="305" y="1307"/>
                  </a:lnTo>
                  <a:lnTo>
                    <a:pt x="305" y="1307"/>
                  </a:lnTo>
                  <a:lnTo>
                    <a:pt x="307" y="1317"/>
                  </a:lnTo>
                  <a:lnTo>
                    <a:pt x="308" y="1329"/>
                  </a:lnTo>
                  <a:lnTo>
                    <a:pt x="309" y="1344"/>
                  </a:lnTo>
                  <a:lnTo>
                    <a:pt x="311" y="1360"/>
                  </a:lnTo>
                  <a:lnTo>
                    <a:pt x="311" y="1360"/>
                  </a:lnTo>
                  <a:lnTo>
                    <a:pt x="309" y="1387"/>
                  </a:lnTo>
                  <a:lnTo>
                    <a:pt x="312" y="1400"/>
                  </a:lnTo>
                  <a:lnTo>
                    <a:pt x="316" y="1418"/>
                  </a:lnTo>
                  <a:lnTo>
                    <a:pt x="316" y="1418"/>
                  </a:lnTo>
                  <a:lnTo>
                    <a:pt x="330" y="1457"/>
                  </a:lnTo>
                  <a:lnTo>
                    <a:pt x="340" y="1478"/>
                  </a:lnTo>
                  <a:lnTo>
                    <a:pt x="347" y="1495"/>
                  </a:lnTo>
                  <a:lnTo>
                    <a:pt x="347" y="1495"/>
                  </a:lnTo>
                  <a:lnTo>
                    <a:pt x="365" y="1526"/>
                  </a:lnTo>
                  <a:lnTo>
                    <a:pt x="386" y="1563"/>
                  </a:lnTo>
                  <a:lnTo>
                    <a:pt x="395" y="1581"/>
                  </a:lnTo>
                  <a:lnTo>
                    <a:pt x="403" y="1598"/>
                  </a:lnTo>
                  <a:lnTo>
                    <a:pt x="408" y="1613"/>
                  </a:lnTo>
                  <a:lnTo>
                    <a:pt x="411" y="1618"/>
                  </a:lnTo>
                  <a:lnTo>
                    <a:pt x="411" y="1624"/>
                  </a:lnTo>
                  <a:lnTo>
                    <a:pt x="411" y="1624"/>
                  </a:lnTo>
                  <a:lnTo>
                    <a:pt x="412" y="1638"/>
                  </a:lnTo>
                  <a:lnTo>
                    <a:pt x="413" y="1647"/>
                  </a:lnTo>
                  <a:lnTo>
                    <a:pt x="413" y="1657"/>
                  </a:lnTo>
                  <a:lnTo>
                    <a:pt x="411" y="1666"/>
                  </a:lnTo>
                  <a:lnTo>
                    <a:pt x="411" y="1666"/>
                  </a:lnTo>
                  <a:lnTo>
                    <a:pt x="398" y="1697"/>
                  </a:lnTo>
                  <a:lnTo>
                    <a:pt x="388" y="1715"/>
                  </a:lnTo>
                  <a:lnTo>
                    <a:pt x="379" y="1729"/>
                  </a:lnTo>
                  <a:lnTo>
                    <a:pt x="379" y="1729"/>
                  </a:lnTo>
                  <a:lnTo>
                    <a:pt x="375" y="1734"/>
                  </a:lnTo>
                  <a:lnTo>
                    <a:pt x="373" y="1741"/>
                  </a:lnTo>
                  <a:lnTo>
                    <a:pt x="370" y="1748"/>
                  </a:lnTo>
                  <a:lnTo>
                    <a:pt x="369" y="1756"/>
                  </a:lnTo>
                  <a:lnTo>
                    <a:pt x="369" y="1762"/>
                  </a:lnTo>
                  <a:lnTo>
                    <a:pt x="369" y="1769"/>
                  </a:lnTo>
                  <a:lnTo>
                    <a:pt x="371" y="1775"/>
                  </a:lnTo>
                  <a:lnTo>
                    <a:pt x="374" y="1782"/>
                  </a:lnTo>
                  <a:lnTo>
                    <a:pt x="374" y="1782"/>
                  </a:lnTo>
                  <a:lnTo>
                    <a:pt x="376" y="1785"/>
                  </a:lnTo>
                  <a:lnTo>
                    <a:pt x="379" y="1787"/>
                  </a:lnTo>
                  <a:lnTo>
                    <a:pt x="388" y="1791"/>
                  </a:lnTo>
                  <a:lnTo>
                    <a:pt x="398" y="1794"/>
                  </a:lnTo>
                  <a:lnTo>
                    <a:pt x="409" y="1795"/>
                  </a:lnTo>
                  <a:lnTo>
                    <a:pt x="432" y="1798"/>
                  </a:lnTo>
                  <a:lnTo>
                    <a:pt x="448" y="1798"/>
                  </a:lnTo>
                  <a:lnTo>
                    <a:pt x="448" y="1798"/>
                  </a:lnTo>
                  <a:lnTo>
                    <a:pt x="453" y="1796"/>
                  </a:lnTo>
                  <a:lnTo>
                    <a:pt x="459" y="1794"/>
                  </a:lnTo>
                  <a:lnTo>
                    <a:pt x="471" y="1787"/>
                  </a:lnTo>
                  <a:lnTo>
                    <a:pt x="481" y="1779"/>
                  </a:lnTo>
                  <a:lnTo>
                    <a:pt x="485" y="1777"/>
                  </a:lnTo>
                  <a:lnTo>
                    <a:pt x="500" y="1750"/>
                  </a:lnTo>
                  <a:lnTo>
                    <a:pt x="500" y="1750"/>
                  </a:lnTo>
                  <a:lnTo>
                    <a:pt x="502" y="1754"/>
                  </a:lnTo>
                  <a:lnTo>
                    <a:pt x="508" y="1761"/>
                  </a:lnTo>
                  <a:lnTo>
                    <a:pt x="516" y="1770"/>
                  </a:lnTo>
                  <a:lnTo>
                    <a:pt x="521" y="1774"/>
                  </a:lnTo>
                  <a:lnTo>
                    <a:pt x="527" y="1777"/>
                  </a:lnTo>
                  <a:lnTo>
                    <a:pt x="527" y="1777"/>
                  </a:lnTo>
                  <a:lnTo>
                    <a:pt x="533" y="1778"/>
                  </a:lnTo>
                  <a:lnTo>
                    <a:pt x="543" y="1779"/>
                  </a:lnTo>
                  <a:lnTo>
                    <a:pt x="564" y="1778"/>
                  </a:lnTo>
                  <a:lnTo>
                    <a:pt x="583" y="1775"/>
                  </a:lnTo>
                  <a:lnTo>
                    <a:pt x="593" y="1774"/>
                  </a:lnTo>
                  <a:lnTo>
                    <a:pt x="601" y="1771"/>
                  </a:lnTo>
                  <a:lnTo>
                    <a:pt x="601" y="1771"/>
                  </a:lnTo>
                  <a:lnTo>
                    <a:pt x="614" y="1767"/>
                  </a:lnTo>
                  <a:lnTo>
                    <a:pt x="626" y="1763"/>
                  </a:lnTo>
                  <a:lnTo>
                    <a:pt x="631" y="1759"/>
                  </a:lnTo>
                  <a:lnTo>
                    <a:pt x="633" y="1757"/>
                  </a:lnTo>
                  <a:lnTo>
                    <a:pt x="636" y="1752"/>
                  </a:lnTo>
                  <a:lnTo>
                    <a:pt x="637" y="1745"/>
                  </a:lnTo>
                  <a:lnTo>
                    <a:pt x="637" y="1745"/>
                  </a:lnTo>
                  <a:lnTo>
                    <a:pt x="636" y="1737"/>
                  </a:lnTo>
                  <a:lnTo>
                    <a:pt x="631" y="1726"/>
                  </a:lnTo>
                  <a:lnTo>
                    <a:pt x="624" y="1715"/>
                  </a:lnTo>
                  <a:lnTo>
                    <a:pt x="616" y="1701"/>
                  </a:lnTo>
                  <a:lnTo>
                    <a:pt x="599" y="1676"/>
                  </a:lnTo>
                  <a:lnTo>
                    <a:pt x="585" y="1655"/>
                  </a:lnTo>
                  <a:lnTo>
                    <a:pt x="585" y="1655"/>
                  </a:lnTo>
                  <a:lnTo>
                    <a:pt x="575" y="1639"/>
                  </a:lnTo>
                  <a:lnTo>
                    <a:pt x="569" y="1627"/>
                  </a:lnTo>
                  <a:lnTo>
                    <a:pt x="566" y="1617"/>
                  </a:lnTo>
                  <a:lnTo>
                    <a:pt x="564" y="1608"/>
                  </a:lnTo>
                  <a:lnTo>
                    <a:pt x="564" y="1608"/>
                  </a:lnTo>
                  <a:lnTo>
                    <a:pt x="564" y="1600"/>
                  </a:lnTo>
                  <a:lnTo>
                    <a:pt x="566" y="1584"/>
                  </a:lnTo>
                  <a:lnTo>
                    <a:pt x="574" y="1543"/>
                  </a:lnTo>
                  <a:lnTo>
                    <a:pt x="581" y="1499"/>
                  </a:lnTo>
                  <a:lnTo>
                    <a:pt x="583" y="1482"/>
                  </a:lnTo>
                  <a:lnTo>
                    <a:pt x="585" y="1470"/>
                  </a:lnTo>
                  <a:lnTo>
                    <a:pt x="585" y="1470"/>
                  </a:lnTo>
                  <a:lnTo>
                    <a:pt x="587" y="1424"/>
                  </a:lnTo>
                  <a:lnTo>
                    <a:pt x="587" y="1395"/>
                  </a:lnTo>
                  <a:lnTo>
                    <a:pt x="586" y="1382"/>
                  </a:lnTo>
                  <a:lnTo>
                    <a:pt x="585" y="1370"/>
                  </a:lnTo>
                  <a:lnTo>
                    <a:pt x="585" y="1370"/>
                  </a:lnTo>
                  <a:lnTo>
                    <a:pt x="575" y="1303"/>
                  </a:lnTo>
                  <a:lnTo>
                    <a:pt x="569" y="1259"/>
                  </a:lnTo>
                  <a:lnTo>
                    <a:pt x="566" y="1222"/>
                  </a:lnTo>
                  <a:lnTo>
                    <a:pt x="566" y="1222"/>
                  </a:lnTo>
                  <a:lnTo>
                    <a:pt x="590" y="1222"/>
                  </a:lnTo>
                  <a:lnTo>
                    <a:pt x="653" y="1175"/>
                  </a:lnTo>
                  <a:lnTo>
                    <a:pt x="653" y="1175"/>
                  </a:lnTo>
                  <a:lnTo>
                    <a:pt x="633" y="1129"/>
                  </a:lnTo>
                  <a:lnTo>
                    <a:pt x="618" y="1089"/>
                  </a:lnTo>
                  <a:lnTo>
                    <a:pt x="606" y="1059"/>
                  </a:lnTo>
                  <a:lnTo>
                    <a:pt x="606" y="1059"/>
                  </a:lnTo>
                  <a:lnTo>
                    <a:pt x="602" y="1039"/>
                  </a:lnTo>
                  <a:lnTo>
                    <a:pt x="597" y="1008"/>
                  </a:lnTo>
                  <a:lnTo>
                    <a:pt x="586" y="925"/>
                  </a:lnTo>
                  <a:lnTo>
                    <a:pt x="574" y="816"/>
                  </a:lnTo>
                  <a:lnTo>
                    <a:pt x="585" y="805"/>
                  </a:lnTo>
                  <a:lnTo>
                    <a:pt x="558" y="752"/>
                  </a:lnTo>
                  <a:lnTo>
                    <a:pt x="585" y="747"/>
                  </a:lnTo>
                  <a:lnTo>
                    <a:pt x="585" y="747"/>
                  </a:lnTo>
                  <a:lnTo>
                    <a:pt x="599" y="731"/>
                  </a:lnTo>
                  <a:lnTo>
                    <a:pt x="610" y="718"/>
                  </a:lnTo>
                  <a:lnTo>
                    <a:pt x="616" y="710"/>
                  </a:lnTo>
                  <a:lnTo>
                    <a:pt x="616" y="710"/>
                  </a:lnTo>
                  <a:lnTo>
                    <a:pt x="619" y="708"/>
                  </a:lnTo>
                  <a:lnTo>
                    <a:pt x="624" y="702"/>
                  </a:lnTo>
                  <a:lnTo>
                    <a:pt x="639" y="692"/>
                  </a:lnTo>
                  <a:lnTo>
                    <a:pt x="658" y="678"/>
                  </a:lnTo>
                  <a:lnTo>
                    <a:pt x="658" y="678"/>
                  </a:lnTo>
                  <a:lnTo>
                    <a:pt x="670" y="669"/>
                  </a:lnTo>
                  <a:lnTo>
                    <a:pt x="685" y="657"/>
                  </a:lnTo>
                  <a:lnTo>
                    <a:pt x="685" y="657"/>
                  </a:lnTo>
                  <a:lnTo>
                    <a:pt x="748" y="605"/>
                  </a:lnTo>
                  <a:lnTo>
                    <a:pt x="748" y="605"/>
                  </a:lnTo>
                  <a:lnTo>
                    <a:pt x="790" y="573"/>
                  </a:lnTo>
                  <a:lnTo>
                    <a:pt x="817" y="573"/>
                  </a:lnTo>
                  <a:lnTo>
                    <a:pt x="827" y="573"/>
                  </a:lnTo>
                  <a:lnTo>
                    <a:pt x="827" y="573"/>
                  </a:lnTo>
                  <a:lnTo>
                    <a:pt x="828" y="569"/>
                  </a:lnTo>
                  <a:lnTo>
                    <a:pt x="832" y="558"/>
                  </a:lnTo>
                  <a:lnTo>
                    <a:pt x="834" y="546"/>
                  </a:lnTo>
                  <a:lnTo>
                    <a:pt x="834" y="541"/>
                  </a:lnTo>
                  <a:lnTo>
                    <a:pt x="832" y="536"/>
                  </a:lnTo>
                  <a:lnTo>
                    <a:pt x="832" y="536"/>
                  </a:lnTo>
                  <a:lnTo>
                    <a:pt x="828" y="528"/>
                  </a:lnTo>
                  <a:lnTo>
                    <a:pt x="823" y="523"/>
                  </a:lnTo>
                  <a:lnTo>
                    <a:pt x="817" y="515"/>
                  </a:lnTo>
                  <a:lnTo>
                    <a:pt x="817" y="515"/>
                  </a:lnTo>
                  <a:lnTo>
                    <a:pt x="806" y="504"/>
                  </a:lnTo>
                  <a:lnTo>
                    <a:pt x="796" y="494"/>
                  </a:lnTo>
                  <a:lnTo>
                    <a:pt x="796" y="494"/>
                  </a:lnTo>
                  <a:lnTo>
                    <a:pt x="788" y="484"/>
                  </a:lnTo>
                  <a:lnTo>
                    <a:pt x="774" y="467"/>
                  </a:lnTo>
                  <a:lnTo>
                    <a:pt x="774" y="467"/>
                  </a:lnTo>
                  <a:lnTo>
                    <a:pt x="760" y="450"/>
                  </a:lnTo>
                  <a:lnTo>
                    <a:pt x="738" y="426"/>
                  </a:lnTo>
                  <a:lnTo>
                    <a:pt x="713" y="401"/>
                  </a:lnTo>
                  <a:lnTo>
                    <a:pt x="690" y="383"/>
                  </a:lnTo>
                  <a:lnTo>
                    <a:pt x="690" y="383"/>
                  </a:lnTo>
                  <a:lnTo>
                    <a:pt x="672" y="366"/>
                  </a:lnTo>
                  <a:lnTo>
                    <a:pt x="656" y="349"/>
                  </a:lnTo>
                  <a:lnTo>
                    <a:pt x="643" y="335"/>
                  </a:lnTo>
                  <a:lnTo>
                    <a:pt x="637" y="330"/>
                  </a:lnTo>
                  <a:lnTo>
                    <a:pt x="637" y="330"/>
                  </a:lnTo>
                  <a:lnTo>
                    <a:pt x="636" y="329"/>
                  </a:lnTo>
                  <a:lnTo>
                    <a:pt x="636" y="327"/>
                  </a:lnTo>
                  <a:lnTo>
                    <a:pt x="636" y="322"/>
                  </a:lnTo>
                  <a:lnTo>
                    <a:pt x="637" y="314"/>
                  </a:lnTo>
                  <a:lnTo>
                    <a:pt x="637" y="314"/>
                  </a:lnTo>
                  <a:lnTo>
                    <a:pt x="615" y="309"/>
                  </a:lnTo>
                  <a:lnTo>
                    <a:pt x="595" y="304"/>
                  </a:lnTo>
                  <a:lnTo>
                    <a:pt x="579" y="298"/>
                  </a:lnTo>
                  <a:lnTo>
                    <a:pt x="579" y="298"/>
                  </a:lnTo>
                  <a:lnTo>
                    <a:pt x="546" y="286"/>
                  </a:lnTo>
                  <a:lnTo>
                    <a:pt x="532" y="283"/>
                  </a:lnTo>
                  <a:lnTo>
                    <a:pt x="528" y="283"/>
                  </a:lnTo>
                  <a:lnTo>
                    <a:pt x="527" y="283"/>
                  </a:lnTo>
                  <a:lnTo>
                    <a:pt x="527" y="283"/>
                  </a:lnTo>
                  <a:lnTo>
                    <a:pt x="524" y="285"/>
                  </a:lnTo>
                  <a:lnTo>
                    <a:pt x="516" y="289"/>
                  </a:lnTo>
                  <a:lnTo>
                    <a:pt x="506" y="293"/>
                  </a:lnTo>
                  <a:lnTo>
                    <a:pt x="506" y="293"/>
                  </a:lnTo>
                  <a:lnTo>
                    <a:pt x="504" y="290"/>
                  </a:lnTo>
                  <a:lnTo>
                    <a:pt x="500" y="285"/>
                  </a:lnTo>
                  <a:lnTo>
                    <a:pt x="496" y="276"/>
                  </a:lnTo>
                  <a:lnTo>
                    <a:pt x="495" y="272"/>
                  </a:lnTo>
                  <a:lnTo>
                    <a:pt x="495" y="267"/>
                  </a:lnTo>
                  <a:lnTo>
                    <a:pt x="495" y="267"/>
                  </a:lnTo>
                  <a:lnTo>
                    <a:pt x="496" y="263"/>
                  </a:lnTo>
                  <a:lnTo>
                    <a:pt x="499" y="260"/>
                  </a:lnTo>
                  <a:lnTo>
                    <a:pt x="503" y="257"/>
                  </a:lnTo>
                  <a:lnTo>
                    <a:pt x="506" y="256"/>
                  </a:lnTo>
                  <a:lnTo>
                    <a:pt x="514" y="256"/>
                  </a:lnTo>
                  <a:lnTo>
                    <a:pt x="516" y="256"/>
                  </a:lnTo>
                  <a:lnTo>
                    <a:pt x="521" y="246"/>
                  </a:lnTo>
                  <a:lnTo>
                    <a:pt x="521" y="246"/>
                  </a:lnTo>
                  <a:lnTo>
                    <a:pt x="537" y="256"/>
                  </a:lnTo>
                  <a:lnTo>
                    <a:pt x="537" y="256"/>
                  </a:lnTo>
                  <a:lnTo>
                    <a:pt x="539" y="256"/>
                  </a:lnTo>
                  <a:lnTo>
                    <a:pt x="540" y="255"/>
                  </a:lnTo>
                  <a:lnTo>
                    <a:pt x="544" y="251"/>
                  </a:lnTo>
                  <a:lnTo>
                    <a:pt x="548" y="246"/>
                  </a:lnTo>
                  <a:lnTo>
                    <a:pt x="579" y="251"/>
                  </a:lnTo>
                  <a:lnTo>
                    <a:pt x="569" y="219"/>
                  </a:lnTo>
                  <a:lnTo>
                    <a:pt x="590" y="219"/>
                  </a:lnTo>
                  <a:lnTo>
                    <a:pt x="590" y="219"/>
                  </a:lnTo>
                  <a:lnTo>
                    <a:pt x="593" y="222"/>
                  </a:lnTo>
                  <a:lnTo>
                    <a:pt x="598" y="226"/>
                  </a:lnTo>
                  <a:lnTo>
                    <a:pt x="598" y="224"/>
                  </a:lnTo>
                  <a:lnTo>
                    <a:pt x="597" y="220"/>
                  </a:lnTo>
                  <a:lnTo>
                    <a:pt x="585" y="198"/>
                  </a:lnTo>
                  <a:lnTo>
                    <a:pt x="585" y="198"/>
                  </a:lnTo>
                  <a:lnTo>
                    <a:pt x="566" y="169"/>
                  </a:lnTo>
                  <a:lnTo>
                    <a:pt x="550" y="147"/>
                  </a:lnTo>
                  <a:lnTo>
                    <a:pt x="536" y="127"/>
                  </a:lnTo>
                  <a:lnTo>
                    <a:pt x="531" y="116"/>
                  </a:lnTo>
                  <a:lnTo>
                    <a:pt x="524" y="104"/>
                  </a:lnTo>
                  <a:lnTo>
                    <a:pt x="524" y="104"/>
                  </a:lnTo>
                  <a:lnTo>
                    <a:pt x="519" y="92"/>
                  </a:lnTo>
                  <a:lnTo>
                    <a:pt x="516" y="81"/>
                  </a:lnTo>
                  <a:lnTo>
                    <a:pt x="511" y="58"/>
                  </a:lnTo>
                  <a:lnTo>
                    <a:pt x="507" y="48"/>
                  </a:lnTo>
                  <a:lnTo>
                    <a:pt x="502" y="37"/>
                  </a:lnTo>
                  <a:lnTo>
                    <a:pt x="494" y="26"/>
                  </a:lnTo>
                  <a:lnTo>
                    <a:pt x="481" y="17"/>
                  </a:lnTo>
                  <a:lnTo>
                    <a:pt x="481" y="17"/>
                  </a:lnTo>
                  <a:lnTo>
                    <a:pt x="470" y="12"/>
                  </a:lnTo>
                  <a:lnTo>
                    <a:pt x="461" y="7"/>
                  </a:lnTo>
                  <a:lnTo>
                    <a:pt x="453" y="4"/>
                  </a:lnTo>
                  <a:lnTo>
                    <a:pt x="445" y="1"/>
                  </a:lnTo>
                  <a:lnTo>
                    <a:pt x="437" y="0"/>
                  </a:lnTo>
                  <a:lnTo>
                    <a:pt x="431" y="0"/>
                  </a:lnTo>
                  <a:lnTo>
                    <a:pt x="417" y="1"/>
                  </a:lnTo>
                  <a:lnTo>
                    <a:pt x="408" y="4"/>
                  </a:lnTo>
                  <a:lnTo>
                    <a:pt x="402" y="8"/>
                  </a:lnTo>
                  <a:lnTo>
                    <a:pt x="396" y="12"/>
                  </a:lnTo>
                  <a:lnTo>
                    <a:pt x="396" y="12"/>
                  </a:lnTo>
                  <a:lnTo>
                    <a:pt x="390" y="11"/>
                  </a:lnTo>
                  <a:lnTo>
                    <a:pt x="379" y="9"/>
                  </a:lnTo>
                  <a:lnTo>
                    <a:pt x="363" y="8"/>
                  </a:lnTo>
                  <a:lnTo>
                    <a:pt x="363" y="8"/>
                  </a:lnTo>
                  <a:lnTo>
                    <a:pt x="354" y="8"/>
                  </a:lnTo>
                  <a:lnTo>
                    <a:pt x="345" y="11"/>
                  </a:lnTo>
                  <a:lnTo>
                    <a:pt x="336" y="15"/>
                  </a:lnTo>
                  <a:lnTo>
                    <a:pt x="328" y="19"/>
                  </a:lnTo>
                  <a:lnTo>
                    <a:pt x="321" y="24"/>
                  </a:lnTo>
                  <a:lnTo>
                    <a:pt x="315" y="29"/>
                  </a:lnTo>
                  <a:lnTo>
                    <a:pt x="305" y="40"/>
                  </a:lnTo>
                  <a:lnTo>
                    <a:pt x="305" y="40"/>
                  </a:lnTo>
                  <a:lnTo>
                    <a:pt x="303" y="45"/>
                  </a:lnTo>
                  <a:lnTo>
                    <a:pt x="300" y="52"/>
                  </a:lnTo>
                  <a:lnTo>
                    <a:pt x="297" y="69"/>
                  </a:lnTo>
                  <a:lnTo>
                    <a:pt x="295" y="85"/>
                  </a:lnTo>
                  <a:lnTo>
                    <a:pt x="292" y="92"/>
                  </a:lnTo>
                  <a:lnTo>
                    <a:pt x="289" y="98"/>
                  </a:lnTo>
                  <a:lnTo>
                    <a:pt x="274" y="124"/>
                  </a:lnTo>
                  <a:lnTo>
                    <a:pt x="284" y="119"/>
                  </a:lnTo>
                  <a:lnTo>
                    <a:pt x="284" y="119"/>
                  </a:lnTo>
                  <a:lnTo>
                    <a:pt x="286" y="125"/>
                  </a:lnTo>
                  <a:lnTo>
                    <a:pt x="289" y="140"/>
                  </a:lnTo>
                  <a:lnTo>
                    <a:pt x="289" y="140"/>
                  </a:lnTo>
                  <a:lnTo>
                    <a:pt x="291" y="144"/>
                  </a:lnTo>
                  <a:lnTo>
                    <a:pt x="293" y="147"/>
                  </a:lnTo>
                  <a:lnTo>
                    <a:pt x="299" y="152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09" y="172"/>
                  </a:lnTo>
                  <a:lnTo>
                    <a:pt x="313" y="182"/>
                  </a:lnTo>
                  <a:lnTo>
                    <a:pt x="316" y="187"/>
                  </a:lnTo>
                  <a:lnTo>
                    <a:pt x="316" y="187"/>
                  </a:lnTo>
                  <a:lnTo>
                    <a:pt x="320" y="194"/>
                  </a:lnTo>
                  <a:lnTo>
                    <a:pt x="326" y="209"/>
                  </a:lnTo>
                  <a:lnTo>
                    <a:pt x="337" y="235"/>
                  </a:lnTo>
                  <a:lnTo>
                    <a:pt x="337" y="235"/>
                  </a:lnTo>
                  <a:lnTo>
                    <a:pt x="338" y="239"/>
                  </a:lnTo>
                  <a:lnTo>
                    <a:pt x="341" y="242"/>
                  </a:lnTo>
                  <a:lnTo>
                    <a:pt x="349" y="250"/>
                  </a:lnTo>
                  <a:lnTo>
                    <a:pt x="358" y="256"/>
                  </a:lnTo>
                  <a:lnTo>
                    <a:pt x="363" y="283"/>
                  </a:lnTo>
                  <a:lnTo>
                    <a:pt x="363" y="283"/>
                  </a:lnTo>
                  <a:lnTo>
                    <a:pt x="247" y="288"/>
                  </a:lnTo>
                  <a:lnTo>
                    <a:pt x="247" y="288"/>
                  </a:lnTo>
                  <a:lnTo>
                    <a:pt x="229" y="288"/>
                  </a:lnTo>
                  <a:lnTo>
                    <a:pt x="221" y="288"/>
                  </a:lnTo>
                  <a:lnTo>
                    <a:pt x="221" y="288"/>
                  </a:lnTo>
                  <a:close/>
                  <a:moveTo>
                    <a:pt x="411" y="1237"/>
                  </a:moveTo>
                  <a:lnTo>
                    <a:pt x="411" y="1237"/>
                  </a:lnTo>
                  <a:lnTo>
                    <a:pt x="425" y="1237"/>
                  </a:lnTo>
                  <a:lnTo>
                    <a:pt x="425" y="1237"/>
                  </a:lnTo>
                  <a:lnTo>
                    <a:pt x="434" y="1237"/>
                  </a:lnTo>
                  <a:lnTo>
                    <a:pt x="442" y="1237"/>
                  </a:lnTo>
                  <a:lnTo>
                    <a:pt x="442" y="1237"/>
                  </a:lnTo>
                  <a:lnTo>
                    <a:pt x="445" y="1250"/>
                  </a:lnTo>
                  <a:lnTo>
                    <a:pt x="448" y="1259"/>
                  </a:lnTo>
                  <a:lnTo>
                    <a:pt x="448" y="1259"/>
                  </a:lnTo>
                  <a:lnTo>
                    <a:pt x="453" y="1276"/>
                  </a:lnTo>
                  <a:lnTo>
                    <a:pt x="461" y="1303"/>
                  </a:lnTo>
                  <a:lnTo>
                    <a:pt x="467" y="1328"/>
                  </a:lnTo>
                  <a:lnTo>
                    <a:pt x="469" y="1337"/>
                  </a:lnTo>
                  <a:lnTo>
                    <a:pt x="469" y="1344"/>
                  </a:lnTo>
                  <a:lnTo>
                    <a:pt x="469" y="1344"/>
                  </a:lnTo>
                  <a:lnTo>
                    <a:pt x="469" y="1352"/>
                  </a:lnTo>
                  <a:lnTo>
                    <a:pt x="471" y="1366"/>
                  </a:lnTo>
                  <a:lnTo>
                    <a:pt x="477" y="1406"/>
                  </a:lnTo>
                  <a:lnTo>
                    <a:pt x="482" y="1448"/>
                  </a:lnTo>
                  <a:lnTo>
                    <a:pt x="485" y="1465"/>
                  </a:lnTo>
                  <a:lnTo>
                    <a:pt x="485" y="1476"/>
                  </a:lnTo>
                  <a:lnTo>
                    <a:pt x="485" y="1476"/>
                  </a:lnTo>
                  <a:lnTo>
                    <a:pt x="483" y="1492"/>
                  </a:lnTo>
                  <a:lnTo>
                    <a:pt x="485" y="1506"/>
                  </a:lnTo>
                  <a:lnTo>
                    <a:pt x="485" y="1528"/>
                  </a:lnTo>
                  <a:lnTo>
                    <a:pt x="485" y="1597"/>
                  </a:lnTo>
                  <a:lnTo>
                    <a:pt x="485" y="1597"/>
                  </a:lnTo>
                  <a:lnTo>
                    <a:pt x="471" y="1564"/>
                  </a:lnTo>
                  <a:lnTo>
                    <a:pt x="453" y="1518"/>
                  </a:lnTo>
                  <a:lnTo>
                    <a:pt x="453" y="1518"/>
                  </a:lnTo>
                  <a:lnTo>
                    <a:pt x="444" y="1490"/>
                  </a:lnTo>
                  <a:lnTo>
                    <a:pt x="438" y="1472"/>
                  </a:lnTo>
                  <a:lnTo>
                    <a:pt x="437" y="1464"/>
                  </a:lnTo>
                  <a:lnTo>
                    <a:pt x="437" y="1455"/>
                  </a:lnTo>
                  <a:lnTo>
                    <a:pt x="437" y="1455"/>
                  </a:lnTo>
                  <a:lnTo>
                    <a:pt x="438" y="1426"/>
                  </a:lnTo>
                  <a:lnTo>
                    <a:pt x="436" y="1412"/>
                  </a:lnTo>
                  <a:lnTo>
                    <a:pt x="432" y="1396"/>
                  </a:lnTo>
                  <a:lnTo>
                    <a:pt x="432" y="1396"/>
                  </a:lnTo>
                  <a:lnTo>
                    <a:pt x="425" y="1381"/>
                  </a:lnTo>
                  <a:lnTo>
                    <a:pt x="417" y="1367"/>
                  </a:lnTo>
                  <a:lnTo>
                    <a:pt x="413" y="1356"/>
                  </a:lnTo>
                  <a:lnTo>
                    <a:pt x="411" y="1349"/>
                  </a:lnTo>
                  <a:lnTo>
                    <a:pt x="411" y="1344"/>
                  </a:lnTo>
                  <a:lnTo>
                    <a:pt x="411" y="1344"/>
                  </a:lnTo>
                  <a:lnTo>
                    <a:pt x="411" y="1301"/>
                  </a:lnTo>
                  <a:lnTo>
                    <a:pt x="411" y="1270"/>
                  </a:lnTo>
                  <a:lnTo>
                    <a:pt x="411" y="1237"/>
                  </a:lnTo>
                  <a:lnTo>
                    <a:pt x="411" y="1237"/>
                  </a:lnTo>
                  <a:close/>
                  <a:moveTo>
                    <a:pt x="210" y="451"/>
                  </a:moveTo>
                  <a:lnTo>
                    <a:pt x="210" y="451"/>
                  </a:lnTo>
                  <a:lnTo>
                    <a:pt x="225" y="528"/>
                  </a:lnTo>
                  <a:lnTo>
                    <a:pt x="234" y="581"/>
                  </a:lnTo>
                  <a:lnTo>
                    <a:pt x="237" y="598"/>
                  </a:lnTo>
                  <a:lnTo>
                    <a:pt x="237" y="605"/>
                  </a:lnTo>
                  <a:lnTo>
                    <a:pt x="237" y="605"/>
                  </a:lnTo>
                  <a:lnTo>
                    <a:pt x="235" y="607"/>
                  </a:lnTo>
                  <a:lnTo>
                    <a:pt x="233" y="615"/>
                  </a:lnTo>
                  <a:lnTo>
                    <a:pt x="228" y="639"/>
                  </a:lnTo>
                  <a:lnTo>
                    <a:pt x="221" y="673"/>
                  </a:lnTo>
                  <a:lnTo>
                    <a:pt x="221" y="673"/>
                  </a:lnTo>
                  <a:lnTo>
                    <a:pt x="199" y="649"/>
                  </a:lnTo>
                  <a:lnTo>
                    <a:pt x="179" y="628"/>
                  </a:lnTo>
                  <a:lnTo>
                    <a:pt x="163" y="610"/>
                  </a:lnTo>
                  <a:lnTo>
                    <a:pt x="163" y="610"/>
                  </a:lnTo>
                  <a:lnTo>
                    <a:pt x="156" y="599"/>
                  </a:lnTo>
                  <a:lnTo>
                    <a:pt x="147" y="585"/>
                  </a:lnTo>
                  <a:lnTo>
                    <a:pt x="129" y="549"/>
                  </a:lnTo>
                  <a:lnTo>
                    <a:pt x="105" y="504"/>
                  </a:lnTo>
                  <a:lnTo>
                    <a:pt x="126" y="510"/>
                  </a:lnTo>
                  <a:lnTo>
                    <a:pt x="147" y="499"/>
                  </a:lnTo>
                  <a:lnTo>
                    <a:pt x="152" y="478"/>
                  </a:lnTo>
                  <a:lnTo>
                    <a:pt x="158" y="467"/>
                  </a:lnTo>
                  <a:lnTo>
                    <a:pt x="158" y="467"/>
                  </a:lnTo>
                  <a:lnTo>
                    <a:pt x="156" y="466"/>
                  </a:lnTo>
                  <a:lnTo>
                    <a:pt x="155" y="465"/>
                  </a:lnTo>
                  <a:lnTo>
                    <a:pt x="158" y="462"/>
                  </a:lnTo>
                  <a:lnTo>
                    <a:pt x="158" y="462"/>
                  </a:lnTo>
                  <a:lnTo>
                    <a:pt x="184" y="447"/>
                  </a:lnTo>
                  <a:lnTo>
                    <a:pt x="205" y="436"/>
                  </a:lnTo>
                  <a:lnTo>
                    <a:pt x="210" y="451"/>
                  </a:lnTo>
                  <a:close/>
                  <a:moveTo>
                    <a:pt x="637" y="488"/>
                  </a:moveTo>
                  <a:lnTo>
                    <a:pt x="690" y="531"/>
                  </a:lnTo>
                  <a:lnTo>
                    <a:pt x="690" y="531"/>
                  </a:lnTo>
                  <a:lnTo>
                    <a:pt x="685" y="537"/>
                  </a:lnTo>
                  <a:lnTo>
                    <a:pt x="681" y="543"/>
                  </a:lnTo>
                  <a:lnTo>
                    <a:pt x="680" y="546"/>
                  </a:lnTo>
                  <a:lnTo>
                    <a:pt x="680" y="546"/>
                  </a:lnTo>
                  <a:lnTo>
                    <a:pt x="682" y="556"/>
                  </a:lnTo>
                  <a:lnTo>
                    <a:pt x="685" y="562"/>
                  </a:lnTo>
                  <a:lnTo>
                    <a:pt x="685" y="562"/>
                  </a:lnTo>
                  <a:lnTo>
                    <a:pt x="684" y="565"/>
                  </a:lnTo>
                  <a:lnTo>
                    <a:pt x="681" y="572"/>
                  </a:lnTo>
                  <a:lnTo>
                    <a:pt x="674" y="582"/>
                  </a:lnTo>
                  <a:lnTo>
                    <a:pt x="670" y="589"/>
                  </a:lnTo>
                  <a:lnTo>
                    <a:pt x="664" y="594"/>
                  </a:lnTo>
                  <a:lnTo>
                    <a:pt x="664" y="594"/>
                  </a:lnTo>
                  <a:lnTo>
                    <a:pt x="635" y="619"/>
                  </a:lnTo>
                  <a:lnTo>
                    <a:pt x="616" y="636"/>
                  </a:lnTo>
                  <a:lnTo>
                    <a:pt x="616" y="636"/>
                  </a:lnTo>
                  <a:lnTo>
                    <a:pt x="598" y="647"/>
                  </a:lnTo>
                  <a:lnTo>
                    <a:pt x="587" y="655"/>
                  </a:lnTo>
                  <a:lnTo>
                    <a:pt x="582" y="659"/>
                  </a:lnTo>
                  <a:lnTo>
                    <a:pt x="579" y="663"/>
                  </a:lnTo>
                  <a:lnTo>
                    <a:pt x="579" y="663"/>
                  </a:lnTo>
                  <a:lnTo>
                    <a:pt x="569" y="678"/>
                  </a:lnTo>
                  <a:lnTo>
                    <a:pt x="569" y="678"/>
                  </a:lnTo>
                  <a:lnTo>
                    <a:pt x="577" y="655"/>
                  </a:lnTo>
                  <a:lnTo>
                    <a:pt x="582" y="635"/>
                  </a:lnTo>
                  <a:lnTo>
                    <a:pt x="583" y="624"/>
                  </a:lnTo>
                  <a:lnTo>
                    <a:pt x="585" y="615"/>
                  </a:lnTo>
                  <a:lnTo>
                    <a:pt x="585" y="615"/>
                  </a:lnTo>
                  <a:lnTo>
                    <a:pt x="586" y="607"/>
                  </a:lnTo>
                  <a:lnTo>
                    <a:pt x="587" y="602"/>
                  </a:lnTo>
                  <a:lnTo>
                    <a:pt x="591" y="594"/>
                  </a:lnTo>
                  <a:lnTo>
                    <a:pt x="594" y="585"/>
                  </a:lnTo>
                  <a:lnTo>
                    <a:pt x="595" y="579"/>
                  </a:lnTo>
                  <a:lnTo>
                    <a:pt x="595" y="573"/>
                  </a:lnTo>
                  <a:lnTo>
                    <a:pt x="595" y="573"/>
                  </a:lnTo>
                  <a:lnTo>
                    <a:pt x="595" y="562"/>
                  </a:lnTo>
                  <a:lnTo>
                    <a:pt x="598" y="549"/>
                  </a:lnTo>
                  <a:lnTo>
                    <a:pt x="606" y="517"/>
                  </a:lnTo>
                  <a:lnTo>
                    <a:pt x="616" y="478"/>
                  </a:lnTo>
                  <a:lnTo>
                    <a:pt x="637" y="4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FDCFA778-61A4-71A3-57EF-1A81D8DCF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4119563"/>
              <a:ext cx="460375" cy="458788"/>
            </a:xfrm>
            <a:custGeom>
              <a:avLst/>
              <a:gdLst>
                <a:gd name="T0" fmla="*/ 0 w 290"/>
                <a:gd name="T1" fmla="*/ 0 h 289"/>
                <a:gd name="T2" fmla="*/ 59 w 290"/>
                <a:gd name="T3" fmla="*/ 50 h 289"/>
                <a:gd name="T4" fmla="*/ 76 w 290"/>
                <a:gd name="T5" fmla="*/ 63 h 289"/>
                <a:gd name="T6" fmla="*/ 112 w 290"/>
                <a:gd name="T7" fmla="*/ 83 h 289"/>
                <a:gd name="T8" fmla="*/ 164 w 290"/>
                <a:gd name="T9" fmla="*/ 99 h 289"/>
                <a:gd name="T10" fmla="*/ 290 w 290"/>
                <a:gd name="T11" fmla="*/ 10 h 289"/>
                <a:gd name="T12" fmla="*/ 276 w 290"/>
                <a:gd name="T13" fmla="*/ 45 h 289"/>
                <a:gd name="T14" fmla="*/ 271 w 290"/>
                <a:gd name="T15" fmla="*/ 54 h 289"/>
                <a:gd name="T16" fmla="*/ 255 w 290"/>
                <a:gd name="T17" fmla="*/ 75 h 289"/>
                <a:gd name="T18" fmla="*/ 247 w 290"/>
                <a:gd name="T19" fmla="*/ 83 h 289"/>
                <a:gd name="T20" fmla="*/ 236 w 290"/>
                <a:gd name="T21" fmla="*/ 90 h 289"/>
                <a:gd name="T22" fmla="*/ 217 w 290"/>
                <a:gd name="T23" fmla="*/ 94 h 289"/>
                <a:gd name="T24" fmla="*/ 203 w 290"/>
                <a:gd name="T25" fmla="*/ 99 h 289"/>
                <a:gd name="T26" fmla="*/ 180 w 290"/>
                <a:gd name="T27" fmla="*/ 109 h 289"/>
                <a:gd name="T28" fmla="*/ 184 w 290"/>
                <a:gd name="T29" fmla="*/ 115 h 289"/>
                <a:gd name="T30" fmla="*/ 185 w 290"/>
                <a:gd name="T31" fmla="*/ 123 h 289"/>
                <a:gd name="T32" fmla="*/ 185 w 290"/>
                <a:gd name="T33" fmla="*/ 125 h 289"/>
                <a:gd name="T34" fmla="*/ 183 w 290"/>
                <a:gd name="T35" fmla="*/ 133 h 289"/>
                <a:gd name="T36" fmla="*/ 180 w 290"/>
                <a:gd name="T37" fmla="*/ 136 h 289"/>
                <a:gd name="T38" fmla="*/ 178 w 290"/>
                <a:gd name="T39" fmla="*/ 144 h 289"/>
                <a:gd name="T40" fmla="*/ 180 w 290"/>
                <a:gd name="T41" fmla="*/ 183 h 289"/>
                <a:gd name="T42" fmla="*/ 180 w 290"/>
                <a:gd name="T43" fmla="*/ 194 h 289"/>
                <a:gd name="T44" fmla="*/ 176 w 290"/>
                <a:gd name="T45" fmla="*/ 216 h 289"/>
                <a:gd name="T46" fmla="*/ 170 w 290"/>
                <a:gd name="T47" fmla="*/ 231 h 289"/>
                <a:gd name="T48" fmla="*/ 162 w 290"/>
                <a:gd name="T49" fmla="*/ 244 h 289"/>
                <a:gd name="T50" fmla="*/ 154 w 290"/>
                <a:gd name="T51" fmla="*/ 263 h 289"/>
                <a:gd name="T52" fmla="*/ 127 w 290"/>
                <a:gd name="T53" fmla="*/ 289 h 289"/>
                <a:gd name="T54" fmla="*/ 124 w 290"/>
                <a:gd name="T55" fmla="*/ 282 h 289"/>
                <a:gd name="T56" fmla="*/ 109 w 290"/>
                <a:gd name="T57" fmla="*/ 256 h 289"/>
                <a:gd name="T58" fmla="*/ 100 w 290"/>
                <a:gd name="T59" fmla="*/ 230 h 289"/>
                <a:gd name="T60" fmla="*/ 96 w 290"/>
                <a:gd name="T61" fmla="*/ 215 h 289"/>
                <a:gd name="T62" fmla="*/ 96 w 290"/>
                <a:gd name="T63" fmla="*/ 189 h 289"/>
                <a:gd name="T64" fmla="*/ 102 w 290"/>
                <a:gd name="T65" fmla="*/ 170 h 289"/>
                <a:gd name="T66" fmla="*/ 112 w 290"/>
                <a:gd name="T67" fmla="*/ 157 h 289"/>
                <a:gd name="T68" fmla="*/ 117 w 290"/>
                <a:gd name="T69" fmla="*/ 149 h 289"/>
                <a:gd name="T70" fmla="*/ 118 w 290"/>
                <a:gd name="T71" fmla="*/ 146 h 289"/>
                <a:gd name="T72" fmla="*/ 127 w 290"/>
                <a:gd name="T73" fmla="*/ 141 h 289"/>
                <a:gd name="T74" fmla="*/ 134 w 290"/>
                <a:gd name="T75" fmla="*/ 138 h 289"/>
                <a:gd name="T76" fmla="*/ 134 w 290"/>
                <a:gd name="T77" fmla="*/ 131 h 289"/>
                <a:gd name="T78" fmla="*/ 130 w 290"/>
                <a:gd name="T79" fmla="*/ 121 h 289"/>
                <a:gd name="T80" fmla="*/ 122 w 290"/>
                <a:gd name="T81" fmla="*/ 104 h 289"/>
                <a:gd name="T82" fmla="*/ 112 w 290"/>
                <a:gd name="T83" fmla="*/ 103 h 289"/>
                <a:gd name="T84" fmla="*/ 91 w 290"/>
                <a:gd name="T85" fmla="*/ 98 h 289"/>
                <a:gd name="T86" fmla="*/ 73 w 290"/>
                <a:gd name="T87" fmla="*/ 91 h 289"/>
                <a:gd name="T88" fmla="*/ 40 w 290"/>
                <a:gd name="T89" fmla="*/ 75 h 289"/>
                <a:gd name="T90" fmla="*/ 26 w 290"/>
                <a:gd name="T91" fmla="*/ 65 h 289"/>
                <a:gd name="T92" fmla="*/ 22 w 290"/>
                <a:gd name="T93" fmla="*/ 59 h 289"/>
                <a:gd name="T94" fmla="*/ 0 w 290"/>
                <a:gd name="T9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" h="289">
                  <a:moveTo>
                    <a:pt x="0" y="0"/>
                  </a:moveTo>
                  <a:lnTo>
                    <a:pt x="0" y="0"/>
                  </a:lnTo>
                  <a:lnTo>
                    <a:pt x="33" y="28"/>
                  </a:lnTo>
                  <a:lnTo>
                    <a:pt x="59" y="50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91" y="72"/>
                  </a:lnTo>
                  <a:lnTo>
                    <a:pt x="112" y="83"/>
                  </a:lnTo>
                  <a:lnTo>
                    <a:pt x="137" y="95"/>
                  </a:lnTo>
                  <a:lnTo>
                    <a:pt x="164" y="99"/>
                  </a:lnTo>
                  <a:lnTo>
                    <a:pt x="290" y="10"/>
                  </a:lnTo>
                  <a:lnTo>
                    <a:pt x="290" y="10"/>
                  </a:lnTo>
                  <a:lnTo>
                    <a:pt x="286" y="24"/>
                  </a:lnTo>
                  <a:lnTo>
                    <a:pt x="276" y="45"/>
                  </a:lnTo>
                  <a:lnTo>
                    <a:pt x="276" y="45"/>
                  </a:lnTo>
                  <a:lnTo>
                    <a:pt x="271" y="54"/>
                  </a:lnTo>
                  <a:lnTo>
                    <a:pt x="265" y="65"/>
                  </a:lnTo>
                  <a:lnTo>
                    <a:pt x="255" y="75"/>
                  </a:lnTo>
                  <a:lnTo>
                    <a:pt x="247" y="83"/>
                  </a:lnTo>
                  <a:lnTo>
                    <a:pt x="247" y="83"/>
                  </a:lnTo>
                  <a:lnTo>
                    <a:pt x="241" y="87"/>
                  </a:lnTo>
                  <a:lnTo>
                    <a:pt x="236" y="90"/>
                  </a:lnTo>
                  <a:lnTo>
                    <a:pt x="229" y="91"/>
                  </a:lnTo>
                  <a:lnTo>
                    <a:pt x="217" y="94"/>
                  </a:lnTo>
                  <a:lnTo>
                    <a:pt x="217" y="94"/>
                  </a:lnTo>
                  <a:lnTo>
                    <a:pt x="203" y="99"/>
                  </a:lnTo>
                  <a:lnTo>
                    <a:pt x="191" y="104"/>
                  </a:lnTo>
                  <a:lnTo>
                    <a:pt x="180" y="109"/>
                  </a:lnTo>
                  <a:lnTo>
                    <a:pt x="180" y="109"/>
                  </a:lnTo>
                  <a:lnTo>
                    <a:pt x="184" y="115"/>
                  </a:lnTo>
                  <a:lnTo>
                    <a:pt x="185" y="120"/>
                  </a:lnTo>
                  <a:lnTo>
                    <a:pt x="185" y="123"/>
                  </a:lnTo>
                  <a:lnTo>
                    <a:pt x="185" y="125"/>
                  </a:lnTo>
                  <a:lnTo>
                    <a:pt x="185" y="125"/>
                  </a:lnTo>
                  <a:lnTo>
                    <a:pt x="184" y="131"/>
                  </a:lnTo>
                  <a:lnTo>
                    <a:pt x="183" y="133"/>
                  </a:lnTo>
                  <a:lnTo>
                    <a:pt x="180" y="136"/>
                  </a:lnTo>
                  <a:lnTo>
                    <a:pt x="180" y="136"/>
                  </a:lnTo>
                  <a:lnTo>
                    <a:pt x="179" y="138"/>
                  </a:lnTo>
                  <a:lnTo>
                    <a:pt x="178" y="144"/>
                  </a:lnTo>
                  <a:lnTo>
                    <a:pt x="179" y="157"/>
                  </a:lnTo>
                  <a:lnTo>
                    <a:pt x="180" y="183"/>
                  </a:lnTo>
                  <a:lnTo>
                    <a:pt x="180" y="183"/>
                  </a:lnTo>
                  <a:lnTo>
                    <a:pt x="180" y="194"/>
                  </a:lnTo>
                  <a:lnTo>
                    <a:pt x="179" y="204"/>
                  </a:lnTo>
                  <a:lnTo>
                    <a:pt x="176" y="216"/>
                  </a:lnTo>
                  <a:lnTo>
                    <a:pt x="174" y="224"/>
                  </a:lnTo>
                  <a:lnTo>
                    <a:pt x="170" y="231"/>
                  </a:lnTo>
                  <a:lnTo>
                    <a:pt x="170" y="231"/>
                  </a:lnTo>
                  <a:lnTo>
                    <a:pt x="162" y="244"/>
                  </a:lnTo>
                  <a:lnTo>
                    <a:pt x="158" y="255"/>
                  </a:lnTo>
                  <a:lnTo>
                    <a:pt x="154" y="263"/>
                  </a:lnTo>
                  <a:lnTo>
                    <a:pt x="133" y="236"/>
                  </a:lnTo>
                  <a:lnTo>
                    <a:pt x="127" y="289"/>
                  </a:lnTo>
                  <a:lnTo>
                    <a:pt x="127" y="289"/>
                  </a:lnTo>
                  <a:lnTo>
                    <a:pt x="124" y="282"/>
                  </a:lnTo>
                  <a:lnTo>
                    <a:pt x="114" y="267"/>
                  </a:lnTo>
                  <a:lnTo>
                    <a:pt x="109" y="256"/>
                  </a:lnTo>
                  <a:lnTo>
                    <a:pt x="104" y="243"/>
                  </a:lnTo>
                  <a:lnTo>
                    <a:pt x="100" y="230"/>
                  </a:lnTo>
                  <a:lnTo>
                    <a:pt x="96" y="215"/>
                  </a:lnTo>
                  <a:lnTo>
                    <a:pt x="96" y="215"/>
                  </a:lnTo>
                  <a:lnTo>
                    <a:pt x="95" y="201"/>
                  </a:lnTo>
                  <a:lnTo>
                    <a:pt x="96" y="189"/>
                  </a:lnTo>
                  <a:lnTo>
                    <a:pt x="98" y="179"/>
                  </a:lnTo>
                  <a:lnTo>
                    <a:pt x="102" y="170"/>
                  </a:lnTo>
                  <a:lnTo>
                    <a:pt x="106" y="164"/>
                  </a:lnTo>
                  <a:lnTo>
                    <a:pt x="112" y="157"/>
                  </a:lnTo>
                  <a:lnTo>
                    <a:pt x="114" y="153"/>
                  </a:lnTo>
                  <a:lnTo>
                    <a:pt x="117" y="149"/>
                  </a:lnTo>
                  <a:lnTo>
                    <a:pt x="117" y="149"/>
                  </a:lnTo>
                  <a:lnTo>
                    <a:pt x="118" y="146"/>
                  </a:lnTo>
                  <a:lnTo>
                    <a:pt x="121" y="145"/>
                  </a:lnTo>
                  <a:lnTo>
                    <a:pt x="127" y="141"/>
                  </a:lnTo>
                  <a:lnTo>
                    <a:pt x="131" y="140"/>
                  </a:lnTo>
                  <a:lnTo>
                    <a:pt x="134" y="138"/>
                  </a:lnTo>
                  <a:lnTo>
                    <a:pt x="134" y="135"/>
                  </a:lnTo>
                  <a:lnTo>
                    <a:pt x="134" y="131"/>
                  </a:lnTo>
                  <a:lnTo>
                    <a:pt x="134" y="131"/>
                  </a:lnTo>
                  <a:lnTo>
                    <a:pt x="130" y="121"/>
                  </a:lnTo>
                  <a:lnTo>
                    <a:pt x="126" y="112"/>
                  </a:lnTo>
                  <a:lnTo>
                    <a:pt x="122" y="104"/>
                  </a:lnTo>
                  <a:lnTo>
                    <a:pt x="122" y="104"/>
                  </a:lnTo>
                  <a:lnTo>
                    <a:pt x="112" y="103"/>
                  </a:lnTo>
                  <a:lnTo>
                    <a:pt x="101" y="100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73" y="91"/>
                  </a:lnTo>
                  <a:lnTo>
                    <a:pt x="51" y="80"/>
                  </a:lnTo>
                  <a:lnTo>
                    <a:pt x="40" y="75"/>
                  </a:lnTo>
                  <a:lnTo>
                    <a:pt x="33" y="70"/>
                  </a:lnTo>
                  <a:lnTo>
                    <a:pt x="26" y="65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8589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夏のセーラー服の女子高生のシルエット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3421D44-8E15-C388-C055-1D915E4E03EC}"/>
              </a:ext>
            </a:extLst>
          </p:cNvPr>
          <p:cNvGrpSpPr/>
          <p:nvPr/>
        </p:nvGrpSpPr>
        <p:grpSpPr>
          <a:xfrm>
            <a:off x="1291708" y="976791"/>
            <a:ext cx="1362492" cy="2503801"/>
            <a:chOff x="193675" y="69850"/>
            <a:chExt cx="1711325" cy="31448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F8C320B6-0DBE-C982-238D-880DB4D24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3675" y="69850"/>
              <a:ext cx="1711325" cy="3144838"/>
            </a:xfrm>
            <a:custGeom>
              <a:avLst/>
              <a:gdLst>
                <a:gd name="T0" fmla="*/ 848 w 1078"/>
                <a:gd name="T1" fmla="*/ 987 h 1981"/>
                <a:gd name="T2" fmla="*/ 734 w 1078"/>
                <a:gd name="T3" fmla="*/ 791 h 1981"/>
                <a:gd name="T4" fmla="*/ 714 w 1078"/>
                <a:gd name="T5" fmla="*/ 586 h 1981"/>
                <a:gd name="T6" fmla="*/ 893 w 1078"/>
                <a:gd name="T7" fmla="*/ 463 h 1981"/>
                <a:gd name="T8" fmla="*/ 902 w 1078"/>
                <a:gd name="T9" fmla="*/ 135 h 1981"/>
                <a:gd name="T10" fmla="*/ 876 w 1078"/>
                <a:gd name="T11" fmla="*/ 69 h 1981"/>
                <a:gd name="T12" fmla="*/ 843 w 1078"/>
                <a:gd name="T13" fmla="*/ 30 h 1981"/>
                <a:gd name="T14" fmla="*/ 832 w 1078"/>
                <a:gd name="T15" fmla="*/ 42 h 1981"/>
                <a:gd name="T16" fmla="*/ 800 w 1078"/>
                <a:gd name="T17" fmla="*/ 7 h 1981"/>
                <a:gd name="T18" fmla="*/ 783 w 1078"/>
                <a:gd name="T19" fmla="*/ 9 h 1981"/>
                <a:gd name="T20" fmla="*/ 774 w 1078"/>
                <a:gd name="T21" fmla="*/ 38 h 1981"/>
                <a:gd name="T22" fmla="*/ 751 w 1078"/>
                <a:gd name="T23" fmla="*/ 23 h 1981"/>
                <a:gd name="T24" fmla="*/ 792 w 1078"/>
                <a:gd name="T25" fmla="*/ 89 h 1981"/>
                <a:gd name="T26" fmla="*/ 743 w 1078"/>
                <a:gd name="T27" fmla="*/ 93 h 1981"/>
                <a:gd name="T28" fmla="*/ 811 w 1078"/>
                <a:gd name="T29" fmla="*/ 142 h 1981"/>
                <a:gd name="T30" fmla="*/ 692 w 1078"/>
                <a:gd name="T31" fmla="*/ 361 h 1981"/>
                <a:gd name="T32" fmla="*/ 651 w 1078"/>
                <a:gd name="T33" fmla="*/ 335 h 1981"/>
                <a:gd name="T34" fmla="*/ 646 w 1078"/>
                <a:gd name="T35" fmla="*/ 284 h 1981"/>
                <a:gd name="T36" fmla="*/ 626 w 1078"/>
                <a:gd name="T37" fmla="*/ 233 h 1981"/>
                <a:gd name="T38" fmla="*/ 545 w 1078"/>
                <a:gd name="T39" fmla="*/ 229 h 1981"/>
                <a:gd name="T40" fmla="*/ 473 w 1078"/>
                <a:gd name="T41" fmla="*/ 151 h 1981"/>
                <a:gd name="T42" fmla="*/ 397 w 1078"/>
                <a:gd name="T43" fmla="*/ 126 h 1981"/>
                <a:gd name="T44" fmla="*/ 339 w 1078"/>
                <a:gd name="T45" fmla="*/ 146 h 1981"/>
                <a:gd name="T46" fmla="*/ 303 w 1078"/>
                <a:gd name="T47" fmla="*/ 135 h 1981"/>
                <a:gd name="T48" fmla="*/ 298 w 1078"/>
                <a:gd name="T49" fmla="*/ 181 h 1981"/>
                <a:gd name="T50" fmla="*/ 280 w 1078"/>
                <a:gd name="T51" fmla="*/ 239 h 1981"/>
                <a:gd name="T52" fmla="*/ 292 w 1078"/>
                <a:gd name="T53" fmla="*/ 353 h 1981"/>
                <a:gd name="T54" fmla="*/ 303 w 1078"/>
                <a:gd name="T55" fmla="*/ 448 h 1981"/>
                <a:gd name="T56" fmla="*/ 267 w 1078"/>
                <a:gd name="T57" fmla="*/ 504 h 1981"/>
                <a:gd name="T58" fmla="*/ 175 w 1078"/>
                <a:gd name="T59" fmla="*/ 534 h 1981"/>
                <a:gd name="T60" fmla="*/ 95 w 1078"/>
                <a:gd name="T61" fmla="*/ 465 h 1981"/>
                <a:gd name="T62" fmla="*/ 52 w 1078"/>
                <a:gd name="T63" fmla="*/ 384 h 1981"/>
                <a:gd name="T64" fmla="*/ 65 w 1078"/>
                <a:gd name="T65" fmla="*/ 342 h 1981"/>
                <a:gd name="T66" fmla="*/ 56 w 1078"/>
                <a:gd name="T67" fmla="*/ 278 h 1981"/>
                <a:gd name="T68" fmla="*/ 27 w 1078"/>
                <a:gd name="T69" fmla="*/ 238 h 1981"/>
                <a:gd name="T70" fmla="*/ 6 w 1078"/>
                <a:gd name="T71" fmla="*/ 287 h 1981"/>
                <a:gd name="T72" fmla="*/ 1 w 1078"/>
                <a:gd name="T73" fmla="*/ 351 h 1981"/>
                <a:gd name="T74" fmla="*/ 14 w 1078"/>
                <a:gd name="T75" fmla="*/ 427 h 1981"/>
                <a:gd name="T76" fmla="*/ 114 w 1078"/>
                <a:gd name="T77" fmla="*/ 627 h 1981"/>
                <a:gd name="T78" fmla="*/ 141 w 1078"/>
                <a:gd name="T79" fmla="*/ 648 h 1981"/>
                <a:gd name="T80" fmla="*/ 283 w 1078"/>
                <a:gd name="T81" fmla="*/ 663 h 1981"/>
                <a:gd name="T82" fmla="*/ 391 w 1078"/>
                <a:gd name="T83" fmla="*/ 1048 h 1981"/>
                <a:gd name="T84" fmla="*/ 400 w 1078"/>
                <a:gd name="T85" fmla="*/ 1361 h 1981"/>
                <a:gd name="T86" fmla="*/ 606 w 1078"/>
                <a:gd name="T87" fmla="*/ 1753 h 1981"/>
                <a:gd name="T88" fmla="*/ 631 w 1078"/>
                <a:gd name="T89" fmla="*/ 1852 h 1981"/>
                <a:gd name="T90" fmla="*/ 498 w 1078"/>
                <a:gd name="T91" fmla="*/ 1952 h 1981"/>
                <a:gd name="T92" fmla="*/ 574 w 1078"/>
                <a:gd name="T93" fmla="*/ 1970 h 1981"/>
                <a:gd name="T94" fmla="*/ 733 w 1078"/>
                <a:gd name="T95" fmla="*/ 1929 h 1981"/>
                <a:gd name="T96" fmla="*/ 718 w 1078"/>
                <a:gd name="T97" fmla="*/ 1816 h 1981"/>
                <a:gd name="T98" fmla="*/ 659 w 1078"/>
                <a:gd name="T99" fmla="*/ 1579 h 1981"/>
                <a:gd name="T100" fmla="*/ 605 w 1078"/>
                <a:gd name="T101" fmla="*/ 1457 h 1981"/>
                <a:gd name="T102" fmla="*/ 710 w 1078"/>
                <a:gd name="T103" fmla="*/ 1301 h 1981"/>
                <a:gd name="T104" fmla="*/ 784 w 1078"/>
                <a:gd name="T105" fmla="*/ 1391 h 1981"/>
                <a:gd name="T106" fmla="*/ 938 w 1078"/>
                <a:gd name="T107" fmla="*/ 1309 h 1981"/>
                <a:gd name="T108" fmla="*/ 1045 w 1078"/>
                <a:gd name="T109" fmla="*/ 1376 h 1981"/>
                <a:gd name="T110" fmla="*/ 1073 w 1078"/>
                <a:gd name="T111" fmla="*/ 1288 h 1981"/>
                <a:gd name="T112" fmla="*/ 994 w 1078"/>
                <a:gd name="T113" fmla="*/ 1222 h 1981"/>
                <a:gd name="T114" fmla="*/ 943 w 1078"/>
                <a:gd name="T115" fmla="*/ 1167 h 1981"/>
                <a:gd name="T116" fmla="*/ 902 w 1078"/>
                <a:gd name="T117" fmla="*/ 1130 h 1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8" h="1981">
                  <a:moveTo>
                    <a:pt x="889" y="1160"/>
                  </a:moveTo>
                  <a:lnTo>
                    <a:pt x="889" y="1160"/>
                  </a:lnTo>
                  <a:lnTo>
                    <a:pt x="901" y="1130"/>
                  </a:lnTo>
                  <a:lnTo>
                    <a:pt x="901" y="1130"/>
                  </a:lnTo>
                  <a:lnTo>
                    <a:pt x="897" y="1124"/>
                  </a:lnTo>
                  <a:lnTo>
                    <a:pt x="892" y="1110"/>
                  </a:lnTo>
                  <a:lnTo>
                    <a:pt x="883" y="1086"/>
                  </a:lnTo>
                  <a:lnTo>
                    <a:pt x="871" y="1048"/>
                  </a:lnTo>
                  <a:lnTo>
                    <a:pt x="871" y="1048"/>
                  </a:lnTo>
                  <a:lnTo>
                    <a:pt x="861" y="1017"/>
                  </a:lnTo>
                  <a:lnTo>
                    <a:pt x="848" y="987"/>
                  </a:lnTo>
                  <a:lnTo>
                    <a:pt x="835" y="959"/>
                  </a:lnTo>
                  <a:lnTo>
                    <a:pt x="820" y="932"/>
                  </a:lnTo>
                  <a:lnTo>
                    <a:pt x="806" y="908"/>
                  </a:lnTo>
                  <a:lnTo>
                    <a:pt x="792" y="886"/>
                  </a:lnTo>
                  <a:lnTo>
                    <a:pt x="766" y="850"/>
                  </a:lnTo>
                  <a:lnTo>
                    <a:pt x="774" y="848"/>
                  </a:lnTo>
                  <a:lnTo>
                    <a:pt x="774" y="848"/>
                  </a:lnTo>
                  <a:lnTo>
                    <a:pt x="768" y="840"/>
                  </a:lnTo>
                  <a:lnTo>
                    <a:pt x="751" y="819"/>
                  </a:lnTo>
                  <a:lnTo>
                    <a:pt x="742" y="805"/>
                  </a:lnTo>
                  <a:lnTo>
                    <a:pt x="734" y="791"/>
                  </a:lnTo>
                  <a:lnTo>
                    <a:pt x="727" y="776"/>
                  </a:lnTo>
                  <a:lnTo>
                    <a:pt x="723" y="761"/>
                  </a:lnTo>
                  <a:lnTo>
                    <a:pt x="723" y="761"/>
                  </a:lnTo>
                  <a:lnTo>
                    <a:pt x="711" y="703"/>
                  </a:lnTo>
                  <a:lnTo>
                    <a:pt x="706" y="675"/>
                  </a:lnTo>
                  <a:lnTo>
                    <a:pt x="702" y="643"/>
                  </a:lnTo>
                  <a:lnTo>
                    <a:pt x="702" y="643"/>
                  </a:lnTo>
                  <a:lnTo>
                    <a:pt x="702" y="626"/>
                  </a:lnTo>
                  <a:lnTo>
                    <a:pt x="705" y="612"/>
                  </a:lnTo>
                  <a:lnTo>
                    <a:pt x="709" y="598"/>
                  </a:lnTo>
                  <a:lnTo>
                    <a:pt x="714" y="586"/>
                  </a:lnTo>
                  <a:lnTo>
                    <a:pt x="720" y="577"/>
                  </a:lnTo>
                  <a:lnTo>
                    <a:pt x="725" y="570"/>
                  </a:lnTo>
                  <a:lnTo>
                    <a:pt x="733" y="561"/>
                  </a:lnTo>
                  <a:lnTo>
                    <a:pt x="733" y="561"/>
                  </a:lnTo>
                  <a:lnTo>
                    <a:pt x="739" y="558"/>
                  </a:lnTo>
                  <a:lnTo>
                    <a:pt x="753" y="553"/>
                  </a:lnTo>
                  <a:lnTo>
                    <a:pt x="794" y="540"/>
                  </a:lnTo>
                  <a:lnTo>
                    <a:pt x="851" y="525"/>
                  </a:lnTo>
                  <a:lnTo>
                    <a:pt x="840" y="489"/>
                  </a:lnTo>
                  <a:lnTo>
                    <a:pt x="840" y="489"/>
                  </a:lnTo>
                  <a:lnTo>
                    <a:pt x="893" y="463"/>
                  </a:lnTo>
                  <a:lnTo>
                    <a:pt x="931" y="443"/>
                  </a:lnTo>
                  <a:lnTo>
                    <a:pt x="945" y="434"/>
                  </a:lnTo>
                  <a:lnTo>
                    <a:pt x="953" y="427"/>
                  </a:lnTo>
                  <a:lnTo>
                    <a:pt x="953" y="427"/>
                  </a:lnTo>
                  <a:lnTo>
                    <a:pt x="954" y="422"/>
                  </a:lnTo>
                  <a:lnTo>
                    <a:pt x="953" y="411"/>
                  </a:lnTo>
                  <a:lnTo>
                    <a:pt x="949" y="376"/>
                  </a:lnTo>
                  <a:lnTo>
                    <a:pt x="940" y="329"/>
                  </a:lnTo>
                  <a:lnTo>
                    <a:pt x="931" y="276"/>
                  </a:lnTo>
                  <a:lnTo>
                    <a:pt x="911" y="179"/>
                  </a:lnTo>
                  <a:lnTo>
                    <a:pt x="902" y="135"/>
                  </a:lnTo>
                  <a:lnTo>
                    <a:pt x="902" y="135"/>
                  </a:lnTo>
                  <a:lnTo>
                    <a:pt x="903" y="133"/>
                  </a:lnTo>
                  <a:lnTo>
                    <a:pt x="903" y="124"/>
                  </a:lnTo>
                  <a:lnTo>
                    <a:pt x="902" y="112"/>
                  </a:lnTo>
                  <a:lnTo>
                    <a:pt x="899" y="106"/>
                  </a:lnTo>
                  <a:lnTo>
                    <a:pt x="897" y="99"/>
                  </a:lnTo>
                  <a:lnTo>
                    <a:pt x="897" y="99"/>
                  </a:lnTo>
                  <a:lnTo>
                    <a:pt x="890" y="89"/>
                  </a:lnTo>
                  <a:lnTo>
                    <a:pt x="885" y="84"/>
                  </a:lnTo>
                  <a:lnTo>
                    <a:pt x="881" y="78"/>
                  </a:lnTo>
                  <a:lnTo>
                    <a:pt x="876" y="69"/>
                  </a:lnTo>
                  <a:lnTo>
                    <a:pt x="876" y="69"/>
                  </a:lnTo>
                  <a:lnTo>
                    <a:pt x="862" y="39"/>
                  </a:lnTo>
                  <a:lnTo>
                    <a:pt x="856" y="28"/>
                  </a:lnTo>
                  <a:lnTo>
                    <a:pt x="853" y="24"/>
                  </a:lnTo>
                  <a:lnTo>
                    <a:pt x="851" y="23"/>
                  </a:lnTo>
                  <a:lnTo>
                    <a:pt x="851" y="23"/>
                  </a:lnTo>
                  <a:lnTo>
                    <a:pt x="847" y="23"/>
                  </a:lnTo>
                  <a:lnTo>
                    <a:pt x="844" y="24"/>
                  </a:lnTo>
                  <a:lnTo>
                    <a:pt x="843" y="25"/>
                  </a:lnTo>
                  <a:lnTo>
                    <a:pt x="843" y="28"/>
                  </a:lnTo>
                  <a:lnTo>
                    <a:pt x="843" y="30"/>
                  </a:lnTo>
                  <a:lnTo>
                    <a:pt x="846" y="38"/>
                  </a:lnTo>
                  <a:lnTo>
                    <a:pt x="846" y="38"/>
                  </a:lnTo>
                  <a:lnTo>
                    <a:pt x="855" y="56"/>
                  </a:lnTo>
                  <a:lnTo>
                    <a:pt x="856" y="61"/>
                  </a:lnTo>
                  <a:lnTo>
                    <a:pt x="856" y="62"/>
                  </a:lnTo>
                  <a:lnTo>
                    <a:pt x="856" y="64"/>
                  </a:lnTo>
                  <a:lnTo>
                    <a:pt x="856" y="64"/>
                  </a:lnTo>
                  <a:lnTo>
                    <a:pt x="851" y="61"/>
                  </a:lnTo>
                  <a:lnTo>
                    <a:pt x="843" y="53"/>
                  </a:lnTo>
                  <a:lnTo>
                    <a:pt x="834" y="46"/>
                  </a:lnTo>
                  <a:lnTo>
                    <a:pt x="832" y="42"/>
                  </a:lnTo>
                  <a:lnTo>
                    <a:pt x="830" y="38"/>
                  </a:lnTo>
                  <a:lnTo>
                    <a:pt x="830" y="38"/>
                  </a:lnTo>
                  <a:lnTo>
                    <a:pt x="826" y="29"/>
                  </a:lnTo>
                  <a:lnTo>
                    <a:pt x="819" y="16"/>
                  </a:lnTo>
                  <a:lnTo>
                    <a:pt x="810" y="6"/>
                  </a:lnTo>
                  <a:lnTo>
                    <a:pt x="807" y="2"/>
                  </a:lnTo>
                  <a:lnTo>
                    <a:pt x="805" y="2"/>
                  </a:lnTo>
                  <a:lnTo>
                    <a:pt x="805" y="2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800" y="7"/>
                  </a:lnTo>
                  <a:lnTo>
                    <a:pt x="796" y="5"/>
                  </a:lnTo>
                  <a:lnTo>
                    <a:pt x="789" y="2"/>
                  </a:lnTo>
                  <a:lnTo>
                    <a:pt x="789" y="2"/>
                  </a:lnTo>
                  <a:lnTo>
                    <a:pt x="785" y="0"/>
                  </a:lnTo>
                  <a:lnTo>
                    <a:pt x="784" y="2"/>
                  </a:lnTo>
                  <a:lnTo>
                    <a:pt x="784" y="2"/>
                  </a:lnTo>
                  <a:lnTo>
                    <a:pt x="783" y="5"/>
                  </a:lnTo>
                  <a:lnTo>
                    <a:pt x="783" y="9"/>
                  </a:lnTo>
                  <a:lnTo>
                    <a:pt x="783" y="14"/>
                  </a:lnTo>
                  <a:lnTo>
                    <a:pt x="784" y="17"/>
                  </a:lnTo>
                  <a:lnTo>
                    <a:pt x="784" y="17"/>
                  </a:lnTo>
                  <a:lnTo>
                    <a:pt x="797" y="43"/>
                  </a:lnTo>
                  <a:lnTo>
                    <a:pt x="802" y="57"/>
                  </a:lnTo>
                  <a:lnTo>
                    <a:pt x="805" y="64"/>
                  </a:lnTo>
                  <a:lnTo>
                    <a:pt x="805" y="64"/>
                  </a:lnTo>
                  <a:lnTo>
                    <a:pt x="792" y="53"/>
                  </a:lnTo>
                  <a:lnTo>
                    <a:pt x="782" y="46"/>
                  </a:lnTo>
                  <a:lnTo>
                    <a:pt x="774" y="38"/>
                  </a:lnTo>
                  <a:lnTo>
                    <a:pt x="774" y="38"/>
                  </a:lnTo>
                  <a:lnTo>
                    <a:pt x="771" y="34"/>
                  </a:lnTo>
                  <a:lnTo>
                    <a:pt x="770" y="32"/>
                  </a:lnTo>
                  <a:lnTo>
                    <a:pt x="768" y="24"/>
                  </a:lnTo>
                  <a:lnTo>
                    <a:pt x="766" y="21"/>
                  </a:lnTo>
                  <a:lnTo>
                    <a:pt x="764" y="19"/>
                  </a:lnTo>
                  <a:lnTo>
                    <a:pt x="761" y="17"/>
                  </a:lnTo>
                  <a:lnTo>
                    <a:pt x="759" y="17"/>
                  </a:lnTo>
                  <a:lnTo>
                    <a:pt x="759" y="17"/>
                  </a:lnTo>
                  <a:lnTo>
                    <a:pt x="753" y="20"/>
                  </a:lnTo>
                  <a:lnTo>
                    <a:pt x="752" y="21"/>
                  </a:lnTo>
                  <a:lnTo>
                    <a:pt x="751" y="23"/>
                  </a:lnTo>
                  <a:lnTo>
                    <a:pt x="752" y="28"/>
                  </a:lnTo>
                  <a:lnTo>
                    <a:pt x="753" y="33"/>
                  </a:lnTo>
                  <a:lnTo>
                    <a:pt x="753" y="33"/>
                  </a:lnTo>
                  <a:lnTo>
                    <a:pt x="761" y="44"/>
                  </a:lnTo>
                  <a:lnTo>
                    <a:pt x="775" y="64"/>
                  </a:lnTo>
                  <a:lnTo>
                    <a:pt x="789" y="80"/>
                  </a:lnTo>
                  <a:lnTo>
                    <a:pt x="793" y="87"/>
                  </a:lnTo>
                  <a:lnTo>
                    <a:pt x="794" y="89"/>
                  </a:lnTo>
                  <a:lnTo>
                    <a:pt x="794" y="89"/>
                  </a:lnTo>
                  <a:lnTo>
                    <a:pt x="793" y="89"/>
                  </a:lnTo>
                  <a:lnTo>
                    <a:pt x="792" y="89"/>
                  </a:lnTo>
                  <a:lnTo>
                    <a:pt x="789" y="89"/>
                  </a:lnTo>
                  <a:lnTo>
                    <a:pt x="784" y="89"/>
                  </a:lnTo>
                  <a:lnTo>
                    <a:pt x="784" y="89"/>
                  </a:lnTo>
                  <a:lnTo>
                    <a:pt x="774" y="88"/>
                  </a:lnTo>
                  <a:lnTo>
                    <a:pt x="761" y="87"/>
                  </a:lnTo>
                  <a:lnTo>
                    <a:pt x="755" y="85"/>
                  </a:lnTo>
                  <a:lnTo>
                    <a:pt x="750" y="85"/>
                  </a:lnTo>
                  <a:lnTo>
                    <a:pt x="746" y="87"/>
                  </a:lnTo>
                  <a:lnTo>
                    <a:pt x="743" y="89"/>
                  </a:lnTo>
                  <a:lnTo>
                    <a:pt x="743" y="89"/>
                  </a:lnTo>
                  <a:lnTo>
                    <a:pt x="743" y="93"/>
                  </a:lnTo>
                  <a:lnTo>
                    <a:pt x="745" y="94"/>
                  </a:lnTo>
                  <a:lnTo>
                    <a:pt x="747" y="96"/>
                  </a:lnTo>
                  <a:lnTo>
                    <a:pt x="753" y="99"/>
                  </a:lnTo>
                  <a:lnTo>
                    <a:pt x="753" y="99"/>
                  </a:lnTo>
                  <a:lnTo>
                    <a:pt x="764" y="107"/>
                  </a:lnTo>
                  <a:lnTo>
                    <a:pt x="778" y="116"/>
                  </a:lnTo>
                  <a:lnTo>
                    <a:pt x="800" y="130"/>
                  </a:lnTo>
                  <a:lnTo>
                    <a:pt x="800" y="130"/>
                  </a:lnTo>
                  <a:lnTo>
                    <a:pt x="803" y="134"/>
                  </a:lnTo>
                  <a:lnTo>
                    <a:pt x="807" y="138"/>
                  </a:lnTo>
                  <a:lnTo>
                    <a:pt x="811" y="142"/>
                  </a:lnTo>
                  <a:lnTo>
                    <a:pt x="820" y="146"/>
                  </a:lnTo>
                  <a:lnTo>
                    <a:pt x="820" y="146"/>
                  </a:lnTo>
                  <a:lnTo>
                    <a:pt x="851" y="156"/>
                  </a:lnTo>
                  <a:lnTo>
                    <a:pt x="856" y="345"/>
                  </a:lnTo>
                  <a:lnTo>
                    <a:pt x="840" y="335"/>
                  </a:lnTo>
                  <a:lnTo>
                    <a:pt x="820" y="356"/>
                  </a:lnTo>
                  <a:lnTo>
                    <a:pt x="784" y="376"/>
                  </a:lnTo>
                  <a:lnTo>
                    <a:pt x="769" y="376"/>
                  </a:lnTo>
                  <a:lnTo>
                    <a:pt x="738" y="376"/>
                  </a:lnTo>
                  <a:lnTo>
                    <a:pt x="697" y="376"/>
                  </a:lnTo>
                  <a:lnTo>
                    <a:pt x="692" y="361"/>
                  </a:lnTo>
                  <a:lnTo>
                    <a:pt x="631" y="361"/>
                  </a:lnTo>
                  <a:lnTo>
                    <a:pt x="631" y="361"/>
                  </a:lnTo>
                  <a:lnTo>
                    <a:pt x="631" y="352"/>
                  </a:lnTo>
                  <a:lnTo>
                    <a:pt x="631" y="345"/>
                  </a:lnTo>
                  <a:lnTo>
                    <a:pt x="631" y="345"/>
                  </a:lnTo>
                  <a:lnTo>
                    <a:pt x="642" y="345"/>
                  </a:lnTo>
                  <a:lnTo>
                    <a:pt x="656" y="345"/>
                  </a:lnTo>
                  <a:lnTo>
                    <a:pt x="656" y="345"/>
                  </a:lnTo>
                  <a:lnTo>
                    <a:pt x="658" y="345"/>
                  </a:lnTo>
                  <a:lnTo>
                    <a:pt x="656" y="343"/>
                  </a:lnTo>
                  <a:lnTo>
                    <a:pt x="651" y="335"/>
                  </a:lnTo>
                  <a:lnTo>
                    <a:pt x="651" y="335"/>
                  </a:lnTo>
                  <a:lnTo>
                    <a:pt x="650" y="331"/>
                  </a:lnTo>
                  <a:lnTo>
                    <a:pt x="650" y="328"/>
                  </a:lnTo>
                  <a:lnTo>
                    <a:pt x="651" y="325"/>
                  </a:lnTo>
                  <a:lnTo>
                    <a:pt x="661" y="320"/>
                  </a:lnTo>
                  <a:lnTo>
                    <a:pt x="661" y="320"/>
                  </a:lnTo>
                  <a:lnTo>
                    <a:pt x="659" y="319"/>
                  </a:lnTo>
                  <a:lnTo>
                    <a:pt x="655" y="316"/>
                  </a:lnTo>
                  <a:lnTo>
                    <a:pt x="651" y="310"/>
                  </a:lnTo>
                  <a:lnTo>
                    <a:pt x="641" y="289"/>
                  </a:lnTo>
                  <a:lnTo>
                    <a:pt x="646" y="284"/>
                  </a:lnTo>
                  <a:lnTo>
                    <a:pt x="646" y="284"/>
                  </a:lnTo>
                  <a:lnTo>
                    <a:pt x="646" y="281"/>
                  </a:lnTo>
                  <a:lnTo>
                    <a:pt x="643" y="276"/>
                  </a:lnTo>
                  <a:lnTo>
                    <a:pt x="638" y="267"/>
                  </a:lnTo>
                  <a:lnTo>
                    <a:pt x="631" y="258"/>
                  </a:lnTo>
                  <a:lnTo>
                    <a:pt x="631" y="258"/>
                  </a:lnTo>
                  <a:lnTo>
                    <a:pt x="620" y="248"/>
                  </a:lnTo>
                  <a:lnTo>
                    <a:pt x="620" y="248"/>
                  </a:lnTo>
                  <a:lnTo>
                    <a:pt x="620" y="248"/>
                  </a:lnTo>
                  <a:lnTo>
                    <a:pt x="626" y="233"/>
                  </a:lnTo>
                  <a:lnTo>
                    <a:pt x="626" y="233"/>
                  </a:lnTo>
                  <a:lnTo>
                    <a:pt x="620" y="233"/>
                  </a:lnTo>
                  <a:lnTo>
                    <a:pt x="615" y="235"/>
                  </a:lnTo>
                  <a:lnTo>
                    <a:pt x="610" y="238"/>
                  </a:lnTo>
                  <a:lnTo>
                    <a:pt x="610" y="238"/>
                  </a:lnTo>
                  <a:lnTo>
                    <a:pt x="606" y="239"/>
                  </a:lnTo>
                  <a:lnTo>
                    <a:pt x="603" y="240"/>
                  </a:lnTo>
                  <a:lnTo>
                    <a:pt x="590" y="242"/>
                  </a:lnTo>
                  <a:lnTo>
                    <a:pt x="574" y="239"/>
                  </a:lnTo>
                  <a:lnTo>
                    <a:pt x="554" y="233"/>
                  </a:lnTo>
                  <a:lnTo>
                    <a:pt x="554" y="233"/>
                  </a:lnTo>
                  <a:lnTo>
                    <a:pt x="545" y="229"/>
                  </a:lnTo>
                  <a:lnTo>
                    <a:pt x="540" y="225"/>
                  </a:lnTo>
                  <a:lnTo>
                    <a:pt x="536" y="222"/>
                  </a:lnTo>
                  <a:lnTo>
                    <a:pt x="533" y="217"/>
                  </a:lnTo>
                  <a:lnTo>
                    <a:pt x="531" y="212"/>
                  </a:lnTo>
                  <a:lnTo>
                    <a:pt x="527" y="205"/>
                  </a:lnTo>
                  <a:lnTo>
                    <a:pt x="519" y="194"/>
                  </a:lnTo>
                  <a:lnTo>
                    <a:pt x="508" y="181"/>
                  </a:lnTo>
                  <a:lnTo>
                    <a:pt x="508" y="181"/>
                  </a:lnTo>
                  <a:lnTo>
                    <a:pt x="495" y="169"/>
                  </a:lnTo>
                  <a:lnTo>
                    <a:pt x="484" y="158"/>
                  </a:lnTo>
                  <a:lnTo>
                    <a:pt x="473" y="151"/>
                  </a:lnTo>
                  <a:lnTo>
                    <a:pt x="464" y="146"/>
                  </a:lnTo>
                  <a:lnTo>
                    <a:pt x="457" y="142"/>
                  </a:lnTo>
                  <a:lnTo>
                    <a:pt x="449" y="139"/>
                  </a:lnTo>
                  <a:lnTo>
                    <a:pt x="436" y="135"/>
                  </a:lnTo>
                  <a:lnTo>
                    <a:pt x="436" y="135"/>
                  </a:lnTo>
                  <a:lnTo>
                    <a:pt x="430" y="134"/>
                  </a:lnTo>
                  <a:lnTo>
                    <a:pt x="423" y="133"/>
                  </a:lnTo>
                  <a:lnTo>
                    <a:pt x="423" y="133"/>
                  </a:lnTo>
                  <a:lnTo>
                    <a:pt x="416" y="130"/>
                  </a:lnTo>
                  <a:lnTo>
                    <a:pt x="416" y="130"/>
                  </a:lnTo>
                  <a:lnTo>
                    <a:pt x="397" y="126"/>
                  </a:lnTo>
                  <a:lnTo>
                    <a:pt x="379" y="125"/>
                  </a:lnTo>
                  <a:lnTo>
                    <a:pt x="365" y="124"/>
                  </a:lnTo>
                  <a:lnTo>
                    <a:pt x="359" y="125"/>
                  </a:lnTo>
                  <a:lnTo>
                    <a:pt x="359" y="125"/>
                  </a:lnTo>
                  <a:lnTo>
                    <a:pt x="356" y="129"/>
                  </a:lnTo>
                  <a:lnTo>
                    <a:pt x="352" y="130"/>
                  </a:lnTo>
                  <a:lnTo>
                    <a:pt x="349" y="130"/>
                  </a:lnTo>
                  <a:lnTo>
                    <a:pt x="349" y="130"/>
                  </a:lnTo>
                  <a:lnTo>
                    <a:pt x="340" y="126"/>
                  </a:lnTo>
                  <a:lnTo>
                    <a:pt x="334" y="125"/>
                  </a:lnTo>
                  <a:lnTo>
                    <a:pt x="339" y="146"/>
                  </a:lnTo>
                  <a:lnTo>
                    <a:pt x="339" y="146"/>
                  </a:lnTo>
                  <a:lnTo>
                    <a:pt x="338" y="147"/>
                  </a:lnTo>
                  <a:lnTo>
                    <a:pt x="334" y="149"/>
                  </a:lnTo>
                  <a:lnTo>
                    <a:pt x="330" y="151"/>
                  </a:lnTo>
                  <a:lnTo>
                    <a:pt x="327" y="149"/>
                  </a:lnTo>
                  <a:lnTo>
                    <a:pt x="324" y="148"/>
                  </a:lnTo>
                  <a:lnTo>
                    <a:pt x="319" y="146"/>
                  </a:lnTo>
                  <a:lnTo>
                    <a:pt x="319" y="146"/>
                  </a:lnTo>
                  <a:lnTo>
                    <a:pt x="307" y="135"/>
                  </a:lnTo>
                  <a:lnTo>
                    <a:pt x="304" y="134"/>
                  </a:lnTo>
                  <a:lnTo>
                    <a:pt x="303" y="135"/>
                  </a:lnTo>
                  <a:lnTo>
                    <a:pt x="303" y="135"/>
                  </a:lnTo>
                  <a:lnTo>
                    <a:pt x="303" y="138"/>
                  </a:lnTo>
                  <a:lnTo>
                    <a:pt x="303" y="140"/>
                  </a:lnTo>
                  <a:lnTo>
                    <a:pt x="304" y="149"/>
                  </a:lnTo>
                  <a:lnTo>
                    <a:pt x="308" y="161"/>
                  </a:lnTo>
                  <a:lnTo>
                    <a:pt x="298" y="161"/>
                  </a:lnTo>
                  <a:lnTo>
                    <a:pt x="298" y="161"/>
                  </a:lnTo>
                  <a:lnTo>
                    <a:pt x="298" y="171"/>
                  </a:lnTo>
                  <a:lnTo>
                    <a:pt x="298" y="178"/>
                  </a:lnTo>
                  <a:lnTo>
                    <a:pt x="298" y="181"/>
                  </a:lnTo>
                  <a:lnTo>
                    <a:pt x="298" y="181"/>
                  </a:lnTo>
                  <a:lnTo>
                    <a:pt x="298" y="185"/>
                  </a:lnTo>
                  <a:lnTo>
                    <a:pt x="298" y="192"/>
                  </a:lnTo>
                  <a:lnTo>
                    <a:pt x="298" y="202"/>
                  </a:lnTo>
                  <a:lnTo>
                    <a:pt x="298" y="202"/>
                  </a:lnTo>
                  <a:lnTo>
                    <a:pt x="297" y="210"/>
                  </a:lnTo>
                  <a:lnTo>
                    <a:pt x="293" y="222"/>
                  </a:lnTo>
                  <a:lnTo>
                    <a:pt x="293" y="222"/>
                  </a:lnTo>
                  <a:lnTo>
                    <a:pt x="289" y="224"/>
                  </a:lnTo>
                  <a:lnTo>
                    <a:pt x="287" y="226"/>
                  </a:lnTo>
                  <a:lnTo>
                    <a:pt x="283" y="231"/>
                  </a:lnTo>
                  <a:lnTo>
                    <a:pt x="280" y="239"/>
                  </a:lnTo>
                  <a:lnTo>
                    <a:pt x="279" y="247"/>
                  </a:lnTo>
                  <a:lnTo>
                    <a:pt x="279" y="266"/>
                  </a:lnTo>
                  <a:lnTo>
                    <a:pt x="278" y="284"/>
                  </a:lnTo>
                  <a:lnTo>
                    <a:pt x="278" y="284"/>
                  </a:lnTo>
                  <a:lnTo>
                    <a:pt x="278" y="293"/>
                  </a:lnTo>
                  <a:lnTo>
                    <a:pt x="278" y="301"/>
                  </a:lnTo>
                  <a:lnTo>
                    <a:pt x="280" y="319"/>
                  </a:lnTo>
                  <a:lnTo>
                    <a:pt x="284" y="334"/>
                  </a:lnTo>
                  <a:lnTo>
                    <a:pt x="288" y="345"/>
                  </a:lnTo>
                  <a:lnTo>
                    <a:pt x="288" y="345"/>
                  </a:lnTo>
                  <a:lnTo>
                    <a:pt x="292" y="353"/>
                  </a:lnTo>
                  <a:lnTo>
                    <a:pt x="297" y="361"/>
                  </a:lnTo>
                  <a:lnTo>
                    <a:pt x="302" y="371"/>
                  </a:lnTo>
                  <a:lnTo>
                    <a:pt x="308" y="386"/>
                  </a:lnTo>
                  <a:lnTo>
                    <a:pt x="308" y="386"/>
                  </a:lnTo>
                  <a:lnTo>
                    <a:pt x="311" y="395"/>
                  </a:lnTo>
                  <a:lnTo>
                    <a:pt x="311" y="404"/>
                  </a:lnTo>
                  <a:lnTo>
                    <a:pt x="311" y="413"/>
                  </a:lnTo>
                  <a:lnTo>
                    <a:pt x="310" y="422"/>
                  </a:lnTo>
                  <a:lnTo>
                    <a:pt x="307" y="436"/>
                  </a:lnTo>
                  <a:lnTo>
                    <a:pt x="303" y="448"/>
                  </a:lnTo>
                  <a:lnTo>
                    <a:pt x="303" y="448"/>
                  </a:lnTo>
                  <a:lnTo>
                    <a:pt x="299" y="461"/>
                  </a:lnTo>
                  <a:lnTo>
                    <a:pt x="297" y="474"/>
                  </a:lnTo>
                  <a:lnTo>
                    <a:pt x="257" y="484"/>
                  </a:lnTo>
                  <a:lnTo>
                    <a:pt x="267" y="494"/>
                  </a:lnTo>
                  <a:lnTo>
                    <a:pt x="267" y="494"/>
                  </a:lnTo>
                  <a:lnTo>
                    <a:pt x="269" y="494"/>
                  </a:lnTo>
                  <a:lnTo>
                    <a:pt x="271" y="495"/>
                  </a:lnTo>
                  <a:lnTo>
                    <a:pt x="272" y="497"/>
                  </a:lnTo>
                  <a:lnTo>
                    <a:pt x="271" y="499"/>
                  </a:lnTo>
                  <a:lnTo>
                    <a:pt x="270" y="502"/>
                  </a:lnTo>
                  <a:lnTo>
                    <a:pt x="267" y="504"/>
                  </a:lnTo>
                  <a:lnTo>
                    <a:pt x="267" y="504"/>
                  </a:lnTo>
                  <a:lnTo>
                    <a:pt x="257" y="515"/>
                  </a:lnTo>
                  <a:lnTo>
                    <a:pt x="242" y="526"/>
                  </a:lnTo>
                  <a:lnTo>
                    <a:pt x="232" y="533"/>
                  </a:lnTo>
                  <a:lnTo>
                    <a:pt x="223" y="536"/>
                  </a:lnTo>
                  <a:lnTo>
                    <a:pt x="212" y="540"/>
                  </a:lnTo>
                  <a:lnTo>
                    <a:pt x="201" y="540"/>
                  </a:lnTo>
                  <a:lnTo>
                    <a:pt x="201" y="540"/>
                  </a:lnTo>
                  <a:lnTo>
                    <a:pt x="191" y="539"/>
                  </a:lnTo>
                  <a:lnTo>
                    <a:pt x="182" y="536"/>
                  </a:lnTo>
                  <a:lnTo>
                    <a:pt x="175" y="534"/>
                  </a:lnTo>
                  <a:lnTo>
                    <a:pt x="169" y="531"/>
                  </a:lnTo>
                  <a:lnTo>
                    <a:pt x="162" y="527"/>
                  </a:lnTo>
                  <a:lnTo>
                    <a:pt x="160" y="525"/>
                  </a:lnTo>
                  <a:lnTo>
                    <a:pt x="155" y="550"/>
                  </a:lnTo>
                  <a:lnTo>
                    <a:pt x="155" y="550"/>
                  </a:lnTo>
                  <a:lnTo>
                    <a:pt x="145" y="540"/>
                  </a:lnTo>
                  <a:lnTo>
                    <a:pt x="134" y="529"/>
                  </a:lnTo>
                  <a:lnTo>
                    <a:pt x="124" y="515"/>
                  </a:lnTo>
                  <a:lnTo>
                    <a:pt x="124" y="515"/>
                  </a:lnTo>
                  <a:lnTo>
                    <a:pt x="111" y="493"/>
                  </a:lnTo>
                  <a:lnTo>
                    <a:pt x="95" y="465"/>
                  </a:lnTo>
                  <a:lnTo>
                    <a:pt x="81" y="440"/>
                  </a:lnTo>
                  <a:lnTo>
                    <a:pt x="73" y="427"/>
                  </a:lnTo>
                  <a:lnTo>
                    <a:pt x="73" y="427"/>
                  </a:lnTo>
                  <a:lnTo>
                    <a:pt x="69" y="421"/>
                  </a:lnTo>
                  <a:lnTo>
                    <a:pt x="64" y="411"/>
                  </a:lnTo>
                  <a:lnTo>
                    <a:pt x="58" y="397"/>
                  </a:lnTo>
                  <a:lnTo>
                    <a:pt x="58" y="397"/>
                  </a:lnTo>
                  <a:lnTo>
                    <a:pt x="56" y="395"/>
                  </a:lnTo>
                  <a:lnTo>
                    <a:pt x="54" y="390"/>
                  </a:lnTo>
                  <a:lnTo>
                    <a:pt x="52" y="388"/>
                  </a:lnTo>
                  <a:lnTo>
                    <a:pt x="52" y="384"/>
                  </a:lnTo>
                  <a:lnTo>
                    <a:pt x="54" y="380"/>
                  </a:lnTo>
                  <a:lnTo>
                    <a:pt x="58" y="376"/>
                  </a:lnTo>
                  <a:lnTo>
                    <a:pt x="58" y="376"/>
                  </a:lnTo>
                  <a:lnTo>
                    <a:pt x="67" y="366"/>
                  </a:lnTo>
                  <a:lnTo>
                    <a:pt x="73" y="354"/>
                  </a:lnTo>
                  <a:lnTo>
                    <a:pt x="75" y="349"/>
                  </a:lnTo>
                  <a:lnTo>
                    <a:pt x="77" y="344"/>
                  </a:lnTo>
                  <a:lnTo>
                    <a:pt x="75" y="342"/>
                  </a:lnTo>
                  <a:lnTo>
                    <a:pt x="73" y="340"/>
                  </a:lnTo>
                  <a:lnTo>
                    <a:pt x="73" y="340"/>
                  </a:lnTo>
                  <a:lnTo>
                    <a:pt x="65" y="342"/>
                  </a:lnTo>
                  <a:lnTo>
                    <a:pt x="59" y="344"/>
                  </a:lnTo>
                  <a:lnTo>
                    <a:pt x="54" y="347"/>
                  </a:lnTo>
                  <a:lnTo>
                    <a:pt x="52" y="347"/>
                  </a:lnTo>
                  <a:lnTo>
                    <a:pt x="52" y="345"/>
                  </a:lnTo>
                  <a:lnTo>
                    <a:pt x="52" y="345"/>
                  </a:lnTo>
                  <a:lnTo>
                    <a:pt x="55" y="333"/>
                  </a:lnTo>
                  <a:lnTo>
                    <a:pt x="58" y="322"/>
                  </a:lnTo>
                  <a:lnTo>
                    <a:pt x="58" y="310"/>
                  </a:lnTo>
                  <a:lnTo>
                    <a:pt x="58" y="310"/>
                  </a:lnTo>
                  <a:lnTo>
                    <a:pt x="58" y="287"/>
                  </a:lnTo>
                  <a:lnTo>
                    <a:pt x="56" y="278"/>
                  </a:lnTo>
                  <a:lnTo>
                    <a:pt x="52" y="269"/>
                  </a:lnTo>
                  <a:lnTo>
                    <a:pt x="52" y="269"/>
                  </a:lnTo>
                  <a:lnTo>
                    <a:pt x="43" y="251"/>
                  </a:lnTo>
                  <a:lnTo>
                    <a:pt x="40" y="246"/>
                  </a:lnTo>
                  <a:lnTo>
                    <a:pt x="38" y="243"/>
                  </a:lnTo>
                  <a:lnTo>
                    <a:pt x="37" y="243"/>
                  </a:lnTo>
                  <a:lnTo>
                    <a:pt x="27" y="243"/>
                  </a:lnTo>
                  <a:lnTo>
                    <a:pt x="27" y="243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2" y="243"/>
                  </a:lnTo>
                  <a:lnTo>
                    <a:pt x="22" y="243"/>
                  </a:lnTo>
                  <a:lnTo>
                    <a:pt x="19" y="248"/>
                  </a:lnTo>
                  <a:lnTo>
                    <a:pt x="18" y="253"/>
                  </a:lnTo>
                  <a:lnTo>
                    <a:pt x="17" y="262"/>
                  </a:lnTo>
                  <a:lnTo>
                    <a:pt x="17" y="271"/>
                  </a:lnTo>
                  <a:lnTo>
                    <a:pt x="14" y="275"/>
                  </a:lnTo>
                  <a:lnTo>
                    <a:pt x="12" y="279"/>
                  </a:lnTo>
                  <a:lnTo>
                    <a:pt x="12" y="279"/>
                  </a:lnTo>
                  <a:lnTo>
                    <a:pt x="8" y="283"/>
                  </a:lnTo>
                  <a:lnTo>
                    <a:pt x="6" y="287"/>
                  </a:lnTo>
                  <a:lnTo>
                    <a:pt x="4" y="294"/>
                  </a:lnTo>
                  <a:lnTo>
                    <a:pt x="3" y="302"/>
                  </a:lnTo>
                  <a:lnTo>
                    <a:pt x="3" y="303"/>
                  </a:lnTo>
                  <a:lnTo>
                    <a:pt x="1" y="304"/>
                  </a:lnTo>
                  <a:lnTo>
                    <a:pt x="1" y="304"/>
                  </a:lnTo>
                  <a:lnTo>
                    <a:pt x="0" y="306"/>
                  </a:lnTo>
                  <a:lnTo>
                    <a:pt x="0" y="308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1" y="333"/>
                  </a:lnTo>
                  <a:lnTo>
                    <a:pt x="1" y="351"/>
                  </a:lnTo>
                  <a:lnTo>
                    <a:pt x="1" y="351"/>
                  </a:lnTo>
                  <a:lnTo>
                    <a:pt x="1" y="374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8"/>
                  </a:lnTo>
                  <a:lnTo>
                    <a:pt x="4" y="404"/>
                  </a:lnTo>
                  <a:lnTo>
                    <a:pt x="6" y="417"/>
                  </a:lnTo>
                  <a:lnTo>
                    <a:pt x="6" y="417"/>
                  </a:lnTo>
                  <a:lnTo>
                    <a:pt x="9" y="421"/>
                  </a:lnTo>
                  <a:lnTo>
                    <a:pt x="12" y="425"/>
                  </a:lnTo>
                  <a:lnTo>
                    <a:pt x="14" y="427"/>
                  </a:lnTo>
                  <a:lnTo>
                    <a:pt x="17" y="433"/>
                  </a:lnTo>
                  <a:lnTo>
                    <a:pt x="17" y="433"/>
                  </a:lnTo>
                  <a:lnTo>
                    <a:pt x="19" y="440"/>
                  </a:lnTo>
                  <a:lnTo>
                    <a:pt x="22" y="451"/>
                  </a:lnTo>
                  <a:lnTo>
                    <a:pt x="26" y="459"/>
                  </a:lnTo>
                  <a:lnTo>
                    <a:pt x="27" y="468"/>
                  </a:lnTo>
                  <a:lnTo>
                    <a:pt x="27" y="468"/>
                  </a:lnTo>
                  <a:lnTo>
                    <a:pt x="31" y="477"/>
                  </a:lnTo>
                  <a:lnTo>
                    <a:pt x="40" y="497"/>
                  </a:lnTo>
                  <a:lnTo>
                    <a:pt x="68" y="548"/>
                  </a:lnTo>
                  <a:lnTo>
                    <a:pt x="114" y="627"/>
                  </a:lnTo>
                  <a:lnTo>
                    <a:pt x="114" y="627"/>
                  </a:lnTo>
                  <a:lnTo>
                    <a:pt x="119" y="634"/>
                  </a:lnTo>
                  <a:lnTo>
                    <a:pt x="124" y="639"/>
                  </a:lnTo>
                  <a:lnTo>
                    <a:pt x="129" y="643"/>
                  </a:lnTo>
                  <a:lnTo>
                    <a:pt x="129" y="643"/>
                  </a:lnTo>
                  <a:lnTo>
                    <a:pt x="133" y="647"/>
                  </a:lnTo>
                  <a:lnTo>
                    <a:pt x="137" y="648"/>
                  </a:lnTo>
                  <a:lnTo>
                    <a:pt x="138" y="648"/>
                  </a:lnTo>
                  <a:lnTo>
                    <a:pt x="139" y="648"/>
                  </a:lnTo>
                  <a:lnTo>
                    <a:pt x="139" y="648"/>
                  </a:lnTo>
                  <a:lnTo>
                    <a:pt x="141" y="648"/>
                  </a:lnTo>
                  <a:lnTo>
                    <a:pt x="141" y="650"/>
                  </a:lnTo>
                  <a:lnTo>
                    <a:pt x="143" y="657"/>
                  </a:lnTo>
                  <a:lnTo>
                    <a:pt x="145" y="668"/>
                  </a:lnTo>
                  <a:lnTo>
                    <a:pt x="145" y="668"/>
                  </a:lnTo>
                  <a:lnTo>
                    <a:pt x="166" y="666"/>
                  </a:lnTo>
                  <a:lnTo>
                    <a:pt x="214" y="662"/>
                  </a:lnTo>
                  <a:lnTo>
                    <a:pt x="238" y="659"/>
                  </a:lnTo>
                  <a:lnTo>
                    <a:pt x="261" y="659"/>
                  </a:lnTo>
                  <a:lnTo>
                    <a:pt x="276" y="661"/>
                  </a:lnTo>
                  <a:lnTo>
                    <a:pt x="281" y="662"/>
                  </a:lnTo>
                  <a:lnTo>
                    <a:pt x="283" y="663"/>
                  </a:lnTo>
                  <a:lnTo>
                    <a:pt x="283" y="663"/>
                  </a:lnTo>
                  <a:lnTo>
                    <a:pt x="288" y="673"/>
                  </a:lnTo>
                  <a:lnTo>
                    <a:pt x="298" y="693"/>
                  </a:lnTo>
                  <a:lnTo>
                    <a:pt x="331" y="746"/>
                  </a:lnTo>
                  <a:lnTo>
                    <a:pt x="380" y="822"/>
                  </a:lnTo>
                  <a:lnTo>
                    <a:pt x="395" y="873"/>
                  </a:lnTo>
                  <a:lnTo>
                    <a:pt x="390" y="950"/>
                  </a:lnTo>
                  <a:lnTo>
                    <a:pt x="404" y="950"/>
                  </a:lnTo>
                  <a:lnTo>
                    <a:pt x="404" y="950"/>
                  </a:lnTo>
                  <a:lnTo>
                    <a:pt x="397" y="1013"/>
                  </a:lnTo>
                  <a:lnTo>
                    <a:pt x="391" y="1048"/>
                  </a:lnTo>
                  <a:lnTo>
                    <a:pt x="385" y="1078"/>
                  </a:lnTo>
                  <a:lnTo>
                    <a:pt x="385" y="1078"/>
                  </a:lnTo>
                  <a:lnTo>
                    <a:pt x="383" y="1090"/>
                  </a:lnTo>
                  <a:lnTo>
                    <a:pt x="381" y="1104"/>
                  </a:lnTo>
                  <a:lnTo>
                    <a:pt x="377" y="1141"/>
                  </a:lnTo>
                  <a:lnTo>
                    <a:pt x="375" y="1185"/>
                  </a:lnTo>
                  <a:lnTo>
                    <a:pt x="374" y="1232"/>
                  </a:lnTo>
                  <a:lnTo>
                    <a:pt x="371" y="1314"/>
                  </a:lnTo>
                  <a:lnTo>
                    <a:pt x="370" y="1350"/>
                  </a:lnTo>
                  <a:lnTo>
                    <a:pt x="370" y="1350"/>
                  </a:lnTo>
                  <a:lnTo>
                    <a:pt x="400" y="1361"/>
                  </a:lnTo>
                  <a:lnTo>
                    <a:pt x="431" y="1370"/>
                  </a:lnTo>
                  <a:lnTo>
                    <a:pt x="466" y="1379"/>
                  </a:lnTo>
                  <a:lnTo>
                    <a:pt x="466" y="1379"/>
                  </a:lnTo>
                  <a:lnTo>
                    <a:pt x="472" y="1463"/>
                  </a:lnTo>
                  <a:lnTo>
                    <a:pt x="472" y="1463"/>
                  </a:lnTo>
                  <a:lnTo>
                    <a:pt x="475" y="1472"/>
                  </a:lnTo>
                  <a:lnTo>
                    <a:pt x="480" y="1486"/>
                  </a:lnTo>
                  <a:lnTo>
                    <a:pt x="498" y="1528"/>
                  </a:lnTo>
                  <a:lnTo>
                    <a:pt x="523" y="1582"/>
                  </a:lnTo>
                  <a:lnTo>
                    <a:pt x="551" y="1643"/>
                  </a:lnTo>
                  <a:lnTo>
                    <a:pt x="606" y="1753"/>
                  </a:lnTo>
                  <a:lnTo>
                    <a:pt x="624" y="1791"/>
                  </a:lnTo>
                  <a:lnTo>
                    <a:pt x="631" y="1806"/>
                  </a:lnTo>
                  <a:lnTo>
                    <a:pt x="631" y="1806"/>
                  </a:lnTo>
                  <a:lnTo>
                    <a:pt x="631" y="1815"/>
                  </a:lnTo>
                  <a:lnTo>
                    <a:pt x="629" y="1820"/>
                  </a:lnTo>
                  <a:lnTo>
                    <a:pt x="631" y="1826"/>
                  </a:lnTo>
                  <a:lnTo>
                    <a:pt x="631" y="1826"/>
                  </a:lnTo>
                  <a:lnTo>
                    <a:pt x="633" y="1841"/>
                  </a:lnTo>
                  <a:lnTo>
                    <a:pt x="633" y="1847"/>
                  </a:lnTo>
                  <a:lnTo>
                    <a:pt x="633" y="1850"/>
                  </a:lnTo>
                  <a:lnTo>
                    <a:pt x="631" y="1852"/>
                  </a:lnTo>
                  <a:lnTo>
                    <a:pt x="631" y="1852"/>
                  </a:lnTo>
                  <a:lnTo>
                    <a:pt x="582" y="1889"/>
                  </a:lnTo>
                  <a:lnTo>
                    <a:pt x="550" y="1912"/>
                  </a:lnTo>
                  <a:lnTo>
                    <a:pt x="533" y="1924"/>
                  </a:lnTo>
                  <a:lnTo>
                    <a:pt x="533" y="1924"/>
                  </a:lnTo>
                  <a:lnTo>
                    <a:pt x="514" y="1932"/>
                  </a:lnTo>
                  <a:lnTo>
                    <a:pt x="503" y="1938"/>
                  </a:lnTo>
                  <a:lnTo>
                    <a:pt x="499" y="1942"/>
                  </a:lnTo>
                  <a:lnTo>
                    <a:pt x="498" y="1944"/>
                  </a:lnTo>
                  <a:lnTo>
                    <a:pt x="498" y="1944"/>
                  </a:lnTo>
                  <a:lnTo>
                    <a:pt x="498" y="1952"/>
                  </a:lnTo>
                  <a:lnTo>
                    <a:pt x="499" y="1964"/>
                  </a:lnTo>
                  <a:lnTo>
                    <a:pt x="500" y="1974"/>
                  </a:lnTo>
                  <a:lnTo>
                    <a:pt x="503" y="1980"/>
                  </a:lnTo>
                  <a:lnTo>
                    <a:pt x="503" y="1980"/>
                  </a:lnTo>
                  <a:lnTo>
                    <a:pt x="507" y="1981"/>
                  </a:lnTo>
                  <a:lnTo>
                    <a:pt x="514" y="1980"/>
                  </a:lnTo>
                  <a:lnTo>
                    <a:pt x="537" y="1979"/>
                  </a:lnTo>
                  <a:lnTo>
                    <a:pt x="560" y="1974"/>
                  </a:lnTo>
                  <a:lnTo>
                    <a:pt x="569" y="1973"/>
                  </a:lnTo>
                  <a:lnTo>
                    <a:pt x="574" y="1970"/>
                  </a:lnTo>
                  <a:lnTo>
                    <a:pt x="574" y="1970"/>
                  </a:lnTo>
                  <a:lnTo>
                    <a:pt x="590" y="1962"/>
                  </a:lnTo>
                  <a:lnTo>
                    <a:pt x="617" y="1949"/>
                  </a:lnTo>
                  <a:lnTo>
                    <a:pt x="643" y="1939"/>
                  </a:lnTo>
                  <a:lnTo>
                    <a:pt x="655" y="1935"/>
                  </a:lnTo>
                  <a:lnTo>
                    <a:pt x="661" y="1934"/>
                  </a:lnTo>
                  <a:lnTo>
                    <a:pt x="661" y="1934"/>
                  </a:lnTo>
                  <a:lnTo>
                    <a:pt x="700" y="1934"/>
                  </a:lnTo>
                  <a:lnTo>
                    <a:pt x="720" y="1933"/>
                  </a:lnTo>
                  <a:lnTo>
                    <a:pt x="728" y="1932"/>
                  </a:lnTo>
                  <a:lnTo>
                    <a:pt x="733" y="1929"/>
                  </a:lnTo>
                  <a:lnTo>
                    <a:pt x="733" y="1929"/>
                  </a:lnTo>
                  <a:lnTo>
                    <a:pt x="743" y="1920"/>
                  </a:lnTo>
                  <a:lnTo>
                    <a:pt x="746" y="1916"/>
                  </a:lnTo>
                  <a:lnTo>
                    <a:pt x="748" y="1914"/>
                  </a:lnTo>
                  <a:lnTo>
                    <a:pt x="748" y="1914"/>
                  </a:lnTo>
                  <a:lnTo>
                    <a:pt x="751" y="1898"/>
                  </a:lnTo>
                  <a:lnTo>
                    <a:pt x="753" y="1883"/>
                  </a:lnTo>
                  <a:lnTo>
                    <a:pt x="753" y="1883"/>
                  </a:lnTo>
                  <a:lnTo>
                    <a:pt x="751" y="1873"/>
                  </a:lnTo>
                  <a:lnTo>
                    <a:pt x="743" y="1855"/>
                  </a:lnTo>
                  <a:lnTo>
                    <a:pt x="733" y="1832"/>
                  </a:lnTo>
                  <a:lnTo>
                    <a:pt x="718" y="1816"/>
                  </a:lnTo>
                  <a:lnTo>
                    <a:pt x="718" y="1816"/>
                  </a:lnTo>
                  <a:lnTo>
                    <a:pt x="697" y="1753"/>
                  </a:lnTo>
                  <a:lnTo>
                    <a:pt x="683" y="1706"/>
                  </a:lnTo>
                  <a:lnTo>
                    <a:pt x="678" y="1688"/>
                  </a:lnTo>
                  <a:lnTo>
                    <a:pt x="677" y="1678"/>
                  </a:lnTo>
                  <a:lnTo>
                    <a:pt x="677" y="1678"/>
                  </a:lnTo>
                  <a:lnTo>
                    <a:pt x="675" y="1661"/>
                  </a:lnTo>
                  <a:lnTo>
                    <a:pt x="672" y="1639"/>
                  </a:lnTo>
                  <a:lnTo>
                    <a:pt x="661" y="1591"/>
                  </a:lnTo>
                  <a:lnTo>
                    <a:pt x="661" y="1591"/>
                  </a:lnTo>
                  <a:lnTo>
                    <a:pt x="659" y="1579"/>
                  </a:lnTo>
                  <a:lnTo>
                    <a:pt x="655" y="1569"/>
                  </a:lnTo>
                  <a:lnTo>
                    <a:pt x="646" y="1548"/>
                  </a:lnTo>
                  <a:lnTo>
                    <a:pt x="637" y="1531"/>
                  </a:lnTo>
                  <a:lnTo>
                    <a:pt x="633" y="1522"/>
                  </a:lnTo>
                  <a:lnTo>
                    <a:pt x="631" y="1514"/>
                  </a:lnTo>
                  <a:lnTo>
                    <a:pt x="631" y="1514"/>
                  </a:lnTo>
                  <a:lnTo>
                    <a:pt x="628" y="1506"/>
                  </a:lnTo>
                  <a:lnTo>
                    <a:pt x="624" y="1497"/>
                  </a:lnTo>
                  <a:lnTo>
                    <a:pt x="617" y="1479"/>
                  </a:lnTo>
                  <a:lnTo>
                    <a:pt x="609" y="1465"/>
                  </a:lnTo>
                  <a:lnTo>
                    <a:pt x="605" y="1457"/>
                  </a:lnTo>
                  <a:lnTo>
                    <a:pt x="608" y="1376"/>
                  </a:lnTo>
                  <a:lnTo>
                    <a:pt x="608" y="1376"/>
                  </a:lnTo>
                  <a:lnTo>
                    <a:pt x="617" y="1370"/>
                  </a:lnTo>
                  <a:lnTo>
                    <a:pt x="626" y="1365"/>
                  </a:lnTo>
                  <a:lnTo>
                    <a:pt x="626" y="1365"/>
                  </a:lnTo>
                  <a:lnTo>
                    <a:pt x="646" y="1350"/>
                  </a:lnTo>
                  <a:lnTo>
                    <a:pt x="665" y="1335"/>
                  </a:lnTo>
                  <a:lnTo>
                    <a:pt x="686" y="1318"/>
                  </a:lnTo>
                  <a:lnTo>
                    <a:pt x="697" y="1309"/>
                  </a:lnTo>
                  <a:lnTo>
                    <a:pt x="710" y="1301"/>
                  </a:lnTo>
                  <a:lnTo>
                    <a:pt x="710" y="1301"/>
                  </a:lnTo>
                  <a:lnTo>
                    <a:pt x="716" y="1320"/>
                  </a:lnTo>
                  <a:lnTo>
                    <a:pt x="724" y="1340"/>
                  </a:lnTo>
                  <a:lnTo>
                    <a:pt x="728" y="1349"/>
                  </a:lnTo>
                  <a:lnTo>
                    <a:pt x="733" y="1358"/>
                  </a:lnTo>
                  <a:lnTo>
                    <a:pt x="738" y="1365"/>
                  </a:lnTo>
                  <a:lnTo>
                    <a:pt x="743" y="1370"/>
                  </a:lnTo>
                  <a:lnTo>
                    <a:pt x="743" y="1370"/>
                  </a:lnTo>
                  <a:lnTo>
                    <a:pt x="752" y="1377"/>
                  </a:lnTo>
                  <a:lnTo>
                    <a:pt x="762" y="1383"/>
                  </a:lnTo>
                  <a:lnTo>
                    <a:pt x="773" y="1387"/>
                  </a:lnTo>
                  <a:lnTo>
                    <a:pt x="784" y="1391"/>
                  </a:lnTo>
                  <a:lnTo>
                    <a:pt x="796" y="1392"/>
                  </a:lnTo>
                  <a:lnTo>
                    <a:pt x="806" y="1392"/>
                  </a:lnTo>
                  <a:lnTo>
                    <a:pt x="816" y="1390"/>
                  </a:lnTo>
                  <a:lnTo>
                    <a:pt x="825" y="1386"/>
                  </a:lnTo>
                  <a:lnTo>
                    <a:pt x="825" y="1386"/>
                  </a:lnTo>
                  <a:lnTo>
                    <a:pt x="835" y="1378"/>
                  </a:lnTo>
                  <a:lnTo>
                    <a:pt x="849" y="1365"/>
                  </a:lnTo>
                  <a:lnTo>
                    <a:pt x="881" y="1335"/>
                  </a:lnTo>
                  <a:lnTo>
                    <a:pt x="922" y="1294"/>
                  </a:lnTo>
                  <a:lnTo>
                    <a:pt x="922" y="1294"/>
                  </a:lnTo>
                  <a:lnTo>
                    <a:pt x="938" y="1309"/>
                  </a:lnTo>
                  <a:lnTo>
                    <a:pt x="953" y="1326"/>
                  </a:lnTo>
                  <a:lnTo>
                    <a:pt x="972" y="1342"/>
                  </a:lnTo>
                  <a:lnTo>
                    <a:pt x="994" y="1359"/>
                  </a:lnTo>
                  <a:lnTo>
                    <a:pt x="1004" y="1367"/>
                  </a:lnTo>
                  <a:lnTo>
                    <a:pt x="1013" y="1372"/>
                  </a:lnTo>
                  <a:lnTo>
                    <a:pt x="1023" y="1377"/>
                  </a:lnTo>
                  <a:lnTo>
                    <a:pt x="1031" y="1378"/>
                  </a:lnTo>
                  <a:lnTo>
                    <a:pt x="1039" y="1378"/>
                  </a:lnTo>
                  <a:lnTo>
                    <a:pt x="1043" y="1377"/>
                  </a:lnTo>
                  <a:lnTo>
                    <a:pt x="1045" y="1376"/>
                  </a:lnTo>
                  <a:lnTo>
                    <a:pt x="1045" y="1376"/>
                  </a:lnTo>
                  <a:lnTo>
                    <a:pt x="1055" y="1367"/>
                  </a:lnTo>
                  <a:lnTo>
                    <a:pt x="1063" y="1356"/>
                  </a:lnTo>
                  <a:lnTo>
                    <a:pt x="1069" y="1346"/>
                  </a:lnTo>
                  <a:lnTo>
                    <a:pt x="1075" y="1335"/>
                  </a:lnTo>
                  <a:lnTo>
                    <a:pt x="1077" y="1324"/>
                  </a:lnTo>
                  <a:lnTo>
                    <a:pt x="1078" y="1315"/>
                  </a:lnTo>
                  <a:lnTo>
                    <a:pt x="1077" y="1306"/>
                  </a:lnTo>
                  <a:lnTo>
                    <a:pt x="1076" y="1299"/>
                  </a:lnTo>
                  <a:lnTo>
                    <a:pt x="1076" y="1299"/>
                  </a:lnTo>
                  <a:lnTo>
                    <a:pt x="1075" y="1292"/>
                  </a:lnTo>
                  <a:lnTo>
                    <a:pt x="1073" y="1288"/>
                  </a:lnTo>
                  <a:lnTo>
                    <a:pt x="1072" y="1283"/>
                  </a:lnTo>
                  <a:lnTo>
                    <a:pt x="1071" y="1279"/>
                  </a:lnTo>
                  <a:lnTo>
                    <a:pt x="1068" y="1276"/>
                  </a:lnTo>
                  <a:lnTo>
                    <a:pt x="1063" y="1270"/>
                  </a:lnTo>
                  <a:lnTo>
                    <a:pt x="1055" y="1264"/>
                  </a:lnTo>
                  <a:lnTo>
                    <a:pt x="1045" y="1258"/>
                  </a:lnTo>
                  <a:lnTo>
                    <a:pt x="1045" y="1258"/>
                  </a:lnTo>
                  <a:lnTo>
                    <a:pt x="1012" y="1236"/>
                  </a:lnTo>
                  <a:lnTo>
                    <a:pt x="1003" y="1229"/>
                  </a:lnTo>
                  <a:lnTo>
                    <a:pt x="994" y="1222"/>
                  </a:lnTo>
                  <a:lnTo>
                    <a:pt x="994" y="1222"/>
                  </a:lnTo>
                  <a:lnTo>
                    <a:pt x="982" y="1212"/>
                  </a:lnTo>
                  <a:lnTo>
                    <a:pt x="972" y="1199"/>
                  </a:lnTo>
                  <a:lnTo>
                    <a:pt x="961" y="1188"/>
                  </a:lnTo>
                  <a:lnTo>
                    <a:pt x="953" y="1181"/>
                  </a:lnTo>
                  <a:lnTo>
                    <a:pt x="953" y="1181"/>
                  </a:lnTo>
                  <a:lnTo>
                    <a:pt x="951" y="1178"/>
                  </a:lnTo>
                  <a:lnTo>
                    <a:pt x="949" y="1176"/>
                  </a:lnTo>
                  <a:lnTo>
                    <a:pt x="949" y="1173"/>
                  </a:lnTo>
                  <a:lnTo>
                    <a:pt x="948" y="1171"/>
                  </a:lnTo>
                  <a:lnTo>
                    <a:pt x="947" y="1169"/>
                  </a:lnTo>
                  <a:lnTo>
                    <a:pt x="943" y="1167"/>
                  </a:lnTo>
                  <a:lnTo>
                    <a:pt x="938" y="1165"/>
                  </a:lnTo>
                  <a:lnTo>
                    <a:pt x="938" y="1165"/>
                  </a:lnTo>
                  <a:lnTo>
                    <a:pt x="926" y="1163"/>
                  </a:lnTo>
                  <a:lnTo>
                    <a:pt x="913" y="1162"/>
                  </a:lnTo>
                  <a:lnTo>
                    <a:pt x="889" y="1160"/>
                  </a:lnTo>
                  <a:lnTo>
                    <a:pt x="889" y="1160"/>
                  </a:lnTo>
                  <a:close/>
                  <a:moveTo>
                    <a:pt x="902" y="1124"/>
                  </a:moveTo>
                  <a:lnTo>
                    <a:pt x="901" y="1130"/>
                  </a:lnTo>
                  <a:lnTo>
                    <a:pt x="901" y="1130"/>
                  </a:lnTo>
                  <a:lnTo>
                    <a:pt x="901" y="1131"/>
                  </a:lnTo>
                  <a:lnTo>
                    <a:pt x="902" y="1130"/>
                  </a:lnTo>
                  <a:lnTo>
                    <a:pt x="902" y="1128"/>
                  </a:lnTo>
                  <a:lnTo>
                    <a:pt x="902" y="1124"/>
                  </a:lnTo>
                  <a:lnTo>
                    <a:pt x="902" y="1124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A19FF7F1-A861-B021-2EDB-487456B00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00" y="838200"/>
              <a:ext cx="341313" cy="276225"/>
            </a:xfrm>
            <a:custGeom>
              <a:avLst/>
              <a:gdLst>
                <a:gd name="T0" fmla="*/ 46 w 215"/>
                <a:gd name="T1" fmla="*/ 25 h 174"/>
                <a:gd name="T2" fmla="*/ 22 w 215"/>
                <a:gd name="T3" fmla="*/ 65 h 174"/>
                <a:gd name="T4" fmla="*/ 1 w 215"/>
                <a:gd name="T5" fmla="*/ 106 h 174"/>
                <a:gd name="T6" fmla="*/ 0 w 215"/>
                <a:gd name="T7" fmla="*/ 113 h 174"/>
                <a:gd name="T8" fmla="*/ 1 w 215"/>
                <a:gd name="T9" fmla="*/ 116 h 174"/>
                <a:gd name="T10" fmla="*/ 12 w 215"/>
                <a:gd name="T11" fmla="*/ 125 h 174"/>
                <a:gd name="T12" fmla="*/ 26 w 215"/>
                <a:gd name="T13" fmla="*/ 133 h 174"/>
                <a:gd name="T14" fmla="*/ 32 w 215"/>
                <a:gd name="T15" fmla="*/ 136 h 174"/>
                <a:gd name="T16" fmla="*/ 42 w 215"/>
                <a:gd name="T17" fmla="*/ 136 h 174"/>
                <a:gd name="T18" fmla="*/ 46 w 215"/>
                <a:gd name="T19" fmla="*/ 133 h 174"/>
                <a:gd name="T20" fmla="*/ 51 w 215"/>
                <a:gd name="T21" fmla="*/ 119 h 174"/>
                <a:gd name="T22" fmla="*/ 72 w 215"/>
                <a:gd name="T23" fmla="*/ 51 h 174"/>
                <a:gd name="T24" fmla="*/ 65 w 215"/>
                <a:gd name="T25" fmla="*/ 98 h 174"/>
                <a:gd name="T26" fmla="*/ 56 w 215"/>
                <a:gd name="T27" fmla="*/ 154 h 174"/>
                <a:gd name="T28" fmla="*/ 55 w 215"/>
                <a:gd name="T29" fmla="*/ 160 h 174"/>
                <a:gd name="T30" fmla="*/ 56 w 215"/>
                <a:gd name="T31" fmla="*/ 174 h 174"/>
                <a:gd name="T32" fmla="*/ 69 w 215"/>
                <a:gd name="T33" fmla="*/ 174 h 174"/>
                <a:gd name="T34" fmla="*/ 86 w 215"/>
                <a:gd name="T35" fmla="*/ 172 h 174"/>
                <a:gd name="T36" fmla="*/ 92 w 215"/>
                <a:gd name="T37" fmla="*/ 169 h 174"/>
                <a:gd name="T38" fmla="*/ 109 w 215"/>
                <a:gd name="T39" fmla="*/ 159 h 174"/>
                <a:gd name="T40" fmla="*/ 113 w 215"/>
                <a:gd name="T41" fmla="*/ 154 h 174"/>
                <a:gd name="T42" fmla="*/ 113 w 215"/>
                <a:gd name="T43" fmla="*/ 155 h 174"/>
                <a:gd name="T44" fmla="*/ 115 w 215"/>
                <a:gd name="T45" fmla="*/ 159 h 174"/>
                <a:gd name="T46" fmla="*/ 120 w 215"/>
                <a:gd name="T47" fmla="*/ 161 h 174"/>
                <a:gd name="T48" fmla="*/ 133 w 215"/>
                <a:gd name="T49" fmla="*/ 159 h 174"/>
                <a:gd name="T50" fmla="*/ 149 w 215"/>
                <a:gd name="T51" fmla="*/ 155 h 174"/>
                <a:gd name="T52" fmla="*/ 163 w 215"/>
                <a:gd name="T53" fmla="*/ 148 h 174"/>
                <a:gd name="T54" fmla="*/ 165 w 215"/>
                <a:gd name="T55" fmla="*/ 139 h 174"/>
                <a:gd name="T56" fmla="*/ 164 w 215"/>
                <a:gd name="T57" fmla="*/ 133 h 174"/>
                <a:gd name="T58" fmla="*/ 147 w 215"/>
                <a:gd name="T59" fmla="*/ 88 h 174"/>
                <a:gd name="T60" fmla="*/ 132 w 215"/>
                <a:gd name="T61" fmla="*/ 57 h 174"/>
                <a:gd name="T62" fmla="*/ 128 w 215"/>
                <a:gd name="T63" fmla="*/ 51 h 174"/>
                <a:gd name="T64" fmla="*/ 111 w 215"/>
                <a:gd name="T65" fmla="*/ 33 h 174"/>
                <a:gd name="T66" fmla="*/ 103 w 215"/>
                <a:gd name="T67" fmla="*/ 25 h 174"/>
                <a:gd name="T68" fmla="*/ 137 w 215"/>
                <a:gd name="T69" fmla="*/ 55 h 174"/>
                <a:gd name="T70" fmla="*/ 163 w 215"/>
                <a:gd name="T71" fmla="*/ 73 h 174"/>
                <a:gd name="T72" fmla="*/ 177 w 215"/>
                <a:gd name="T73" fmla="*/ 78 h 174"/>
                <a:gd name="T74" fmla="*/ 179 w 215"/>
                <a:gd name="T75" fmla="*/ 77 h 174"/>
                <a:gd name="T76" fmla="*/ 190 w 215"/>
                <a:gd name="T77" fmla="*/ 63 h 174"/>
                <a:gd name="T78" fmla="*/ 215 w 215"/>
                <a:gd name="T79" fmla="*/ 10 h 174"/>
                <a:gd name="T80" fmla="*/ 215 w 215"/>
                <a:gd name="T81" fmla="*/ 9 h 174"/>
                <a:gd name="T82" fmla="*/ 213 w 215"/>
                <a:gd name="T83" fmla="*/ 5 h 174"/>
                <a:gd name="T84" fmla="*/ 201 w 215"/>
                <a:gd name="T85" fmla="*/ 2 h 174"/>
                <a:gd name="T86" fmla="*/ 179 w 215"/>
                <a:gd name="T87" fmla="*/ 0 h 174"/>
                <a:gd name="T88" fmla="*/ 111 w 215"/>
                <a:gd name="T89" fmla="*/ 0 h 174"/>
                <a:gd name="T90" fmla="*/ 72 w 215"/>
                <a:gd name="T91" fmla="*/ 0 h 174"/>
                <a:gd name="T92" fmla="*/ 58 w 215"/>
                <a:gd name="T93" fmla="*/ 13 h 174"/>
                <a:gd name="T94" fmla="*/ 46 w 215"/>
                <a:gd name="T95" fmla="*/ 2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5" h="174">
                  <a:moveTo>
                    <a:pt x="46" y="25"/>
                  </a:moveTo>
                  <a:lnTo>
                    <a:pt x="46" y="25"/>
                  </a:lnTo>
                  <a:lnTo>
                    <a:pt x="39" y="37"/>
                  </a:lnTo>
                  <a:lnTo>
                    <a:pt x="22" y="65"/>
                  </a:lnTo>
                  <a:lnTo>
                    <a:pt x="5" y="95"/>
                  </a:lnTo>
                  <a:lnTo>
                    <a:pt x="1" y="106"/>
                  </a:lnTo>
                  <a:lnTo>
                    <a:pt x="0" y="110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5" y="119"/>
                  </a:lnTo>
                  <a:lnTo>
                    <a:pt x="12" y="125"/>
                  </a:lnTo>
                  <a:lnTo>
                    <a:pt x="19" y="129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32" y="136"/>
                  </a:lnTo>
                  <a:lnTo>
                    <a:pt x="37" y="136"/>
                  </a:lnTo>
                  <a:lnTo>
                    <a:pt x="42" y="136"/>
                  </a:lnTo>
                  <a:lnTo>
                    <a:pt x="46" y="133"/>
                  </a:lnTo>
                  <a:lnTo>
                    <a:pt x="46" y="133"/>
                  </a:lnTo>
                  <a:lnTo>
                    <a:pt x="49" y="128"/>
                  </a:lnTo>
                  <a:lnTo>
                    <a:pt x="51" y="119"/>
                  </a:lnTo>
                  <a:lnTo>
                    <a:pt x="60" y="9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65" y="98"/>
                  </a:lnTo>
                  <a:lnTo>
                    <a:pt x="60" y="133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5" y="160"/>
                  </a:lnTo>
                  <a:lnTo>
                    <a:pt x="55" y="168"/>
                  </a:lnTo>
                  <a:lnTo>
                    <a:pt x="56" y="174"/>
                  </a:lnTo>
                  <a:lnTo>
                    <a:pt x="56" y="174"/>
                  </a:lnTo>
                  <a:lnTo>
                    <a:pt x="69" y="174"/>
                  </a:lnTo>
                  <a:lnTo>
                    <a:pt x="81" y="173"/>
                  </a:lnTo>
                  <a:lnTo>
                    <a:pt x="86" y="172"/>
                  </a:lnTo>
                  <a:lnTo>
                    <a:pt x="92" y="169"/>
                  </a:lnTo>
                  <a:lnTo>
                    <a:pt x="92" y="169"/>
                  </a:lnTo>
                  <a:lnTo>
                    <a:pt x="103" y="164"/>
                  </a:lnTo>
                  <a:lnTo>
                    <a:pt x="109" y="159"/>
                  </a:lnTo>
                  <a:lnTo>
                    <a:pt x="111" y="156"/>
                  </a:lnTo>
                  <a:lnTo>
                    <a:pt x="113" y="154"/>
                  </a:lnTo>
                  <a:lnTo>
                    <a:pt x="113" y="154"/>
                  </a:lnTo>
                  <a:lnTo>
                    <a:pt x="113" y="155"/>
                  </a:lnTo>
                  <a:lnTo>
                    <a:pt x="114" y="157"/>
                  </a:lnTo>
                  <a:lnTo>
                    <a:pt x="115" y="159"/>
                  </a:lnTo>
                  <a:lnTo>
                    <a:pt x="117" y="160"/>
                  </a:lnTo>
                  <a:lnTo>
                    <a:pt x="120" y="161"/>
                  </a:lnTo>
                  <a:lnTo>
                    <a:pt x="126" y="161"/>
                  </a:lnTo>
                  <a:lnTo>
                    <a:pt x="133" y="159"/>
                  </a:lnTo>
                  <a:lnTo>
                    <a:pt x="133" y="159"/>
                  </a:lnTo>
                  <a:lnTo>
                    <a:pt x="149" y="155"/>
                  </a:lnTo>
                  <a:lnTo>
                    <a:pt x="159" y="151"/>
                  </a:lnTo>
                  <a:lnTo>
                    <a:pt x="163" y="148"/>
                  </a:lnTo>
                  <a:lnTo>
                    <a:pt x="165" y="145"/>
                  </a:lnTo>
                  <a:lnTo>
                    <a:pt x="165" y="139"/>
                  </a:lnTo>
                  <a:lnTo>
                    <a:pt x="164" y="133"/>
                  </a:lnTo>
                  <a:lnTo>
                    <a:pt x="164" y="133"/>
                  </a:lnTo>
                  <a:lnTo>
                    <a:pt x="158" y="113"/>
                  </a:lnTo>
                  <a:lnTo>
                    <a:pt x="147" y="88"/>
                  </a:lnTo>
                  <a:lnTo>
                    <a:pt x="137" y="66"/>
                  </a:lnTo>
                  <a:lnTo>
                    <a:pt x="132" y="57"/>
                  </a:lnTo>
                  <a:lnTo>
                    <a:pt x="128" y="51"/>
                  </a:lnTo>
                  <a:lnTo>
                    <a:pt x="128" y="51"/>
                  </a:lnTo>
                  <a:lnTo>
                    <a:pt x="120" y="42"/>
                  </a:lnTo>
                  <a:lnTo>
                    <a:pt x="111" y="33"/>
                  </a:lnTo>
                  <a:lnTo>
                    <a:pt x="103" y="25"/>
                  </a:lnTo>
                  <a:lnTo>
                    <a:pt x="103" y="25"/>
                  </a:lnTo>
                  <a:lnTo>
                    <a:pt x="113" y="34"/>
                  </a:lnTo>
                  <a:lnTo>
                    <a:pt x="137" y="55"/>
                  </a:lnTo>
                  <a:lnTo>
                    <a:pt x="151" y="64"/>
                  </a:lnTo>
                  <a:lnTo>
                    <a:pt x="163" y="73"/>
                  </a:lnTo>
                  <a:lnTo>
                    <a:pt x="173" y="77"/>
                  </a:lnTo>
                  <a:lnTo>
                    <a:pt x="177" y="78"/>
                  </a:lnTo>
                  <a:lnTo>
                    <a:pt x="179" y="77"/>
                  </a:lnTo>
                  <a:lnTo>
                    <a:pt x="179" y="77"/>
                  </a:lnTo>
                  <a:lnTo>
                    <a:pt x="184" y="72"/>
                  </a:lnTo>
                  <a:lnTo>
                    <a:pt x="190" y="63"/>
                  </a:lnTo>
                  <a:lnTo>
                    <a:pt x="201" y="40"/>
                  </a:lnTo>
                  <a:lnTo>
                    <a:pt x="215" y="10"/>
                  </a:lnTo>
                  <a:lnTo>
                    <a:pt x="215" y="10"/>
                  </a:lnTo>
                  <a:lnTo>
                    <a:pt x="215" y="9"/>
                  </a:lnTo>
                  <a:lnTo>
                    <a:pt x="214" y="8"/>
                  </a:lnTo>
                  <a:lnTo>
                    <a:pt x="213" y="5"/>
                  </a:lnTo>
                  <a:lnTo>
                    <a:pt x="207" y="4"/>
                  </a:lnTo>
                  <a:lnTo>
                    <a:pt x="201" y="2"/>
                  </a:lnTo>
                  <a:lnTo>
                    <a:pt x="192" y="1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11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67" y="4"/>
                  </a:lnTo>
                  <a:lnTo>
                    <a:pt x="58" y="13"/>
                  </a:lnTo>
                  <a:lnTo>
                    <a:pt x="46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BFDA993-788E-DF2E-BA96-A053CD517617}"/>
              </a:ext>
            </a:extLst>
          </p:cNvPr>
          <p:cNvGrpSpPr/>
          <p:nvPr/>
        </p:nvGrpSpPr>
        <p:grpSpPr>
          <a:xfrm>
            <a:off x="7320579" y="985876"/>
            <a:ext cx="1013896" cy="2460586"/>
            <a:chOff x="309563" y="3489325"/>
            <a:chExt cx="1193800" cy="2897188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C0112554-471A-CAEB-A7F8-2970415E1D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3" y="3489325"/>
              <a:ext cx="1193800" cy="2897188"/>
            </a:xfrm>
            <a:custGeom>
              <a:avLst/>
              <a:gdLst>
                <a:gd name="T0" fmla="*/ 128 w 752"/>
                <a:gd name="T1" fmla="*/ 236 h 1825"/>
                <a:gd name="T2" fmla="*/ 152 w 752"/>
                <a:gd name="T3" fmla="*/ 264 h 1825"/>
                <a:gd name="T4" fmla="*/ 178 w 752"/>
                <a:gd name="T5" fmla="*/ 272 h 1825"/>
                <a:gd name="T6" fmla="*/ 141 w 752"/>
                <a:gd name="T7" fmla="*/ 339 h 1825"/>
                <a:gd name="T8" fmla="*/ 22 w 752"/>
                <a:gd name="T9" fmla="*/ 527 h 1825"/>
                <a:gd name="T10" fmla="*/ 37 w 752"/>
                <a:gd name="T11" fmla="*/ 635 h 1825"/>
                <a:gd name="T12" fmla="*/ 159 w 752"/>
                <a:gd name="T13" fmla="*/ 733 h 1825"/>
                <a:gd name="T14" fmla="*/ 159 w 752"/>
                <a:gd name="T15" fmla="*/ 764 h 1825"/>
                <a:gd name="T16" fmla="*/ 139 w 752"/>
                <a:gd name="T17" fmla="*/ 777 h 1825"/>
                <a:gd name="T18" fmla="*/ 141 w 752"/>
                <a:gd name="T19" fmla="*/ 802 h 1825"/>
                <a:gd name="T20" fmla="*/ 174 w 752"/>
                <a:gd name="T21" fmla="*/ 804 h 1825"/>
                <a:gd name="T22" fmla="*/ 199 w 752"/>
                <a:gd name="T23" fmla="*/ 809 h 1825"/>
                <a:gd name="T24" fmla="*/ 225 w 752"/>
                <a:gd name="T25" fmla="*/ 778 h 1825"/>
                <a:gd name="T26" fmla="*/ 225 w 752"/>
                <a:gd name="T27" fmla="*/ 891 h 1825"/>
                <a:gd name="T28" fmla="*/ 256 w 752"/>
                <a:gd name="T29" fmla="*/ 1225 h 1825"/>
                <a:gd name="T30" fmla="*/ 311 w 752"/>
                <a:gd name="T31" fmla="*/ 1398 h 1825"/>
                <a:gd name="T32" fmla="*/ 350 w 752"/>
                <a:gd name="T33" fmla="*/ 1569 h 1825"/>
                <a:gd name="T34" fmla="*/ 348 w 752"/>
                <a:gd name="T35" fmla="*/ 1630 h 1825"/>
                <a:gd name="T36" fmla="*/ 307 w 752"/>
                <a:gd name="T37" fmla="*/ 1656 h 1825"/>
                <a:gd name="T38" fmla="*/ 220 w 752"/>
                <a:gd name="T39" fmla="*/ 1712 h 1825"/>
                <a:gd name="T40" fmla="*/ 239 w 752"/>
                <a:gd name="T41" fmla="*/ 1752 h 1825"/>
                <a:gd name="T42" fmla="*/ 317 w 752"/>
                <a:gd name="T43" fmla="*/ 1753 h 1825"/>
                <a:gd name="T44" fmla="*/ 367 w 752"/>
                <a:gd name="T45" fmla="*/ 1772 h 1825"/>
                <a:gd name="T46" fmla="*/ 399 w 752"/>
                <a:gd name="T47" fmla="*/ 1789 h 1825"/>
                <a:gd name="T48" fmla="*/ 418 w 752"/>
                <a:gd name="T49" fmla="*/ 1797 h 1825"/>
                <a:gd name="T50" fmla="*/ 517 w 752"/>
                <a:gd name="T51" fmla="*/ 1825 h 1825"/>
                <a:gd name="T52" fmla="*/ 568 w 752"/>
                <a:gd name="T53" fmla="*/ 1785 h 1825"/>
                <a:gd name="T54" fmla="*/ 538 w 752"/>
                <a:gd name="T55" fmla="*/ 1738 h 1825"/>
                <a:gd name="T56" fmla="*/ 471 w 752"/>
                <a:gd name="T57" fmla="*/ 1692 h 1825"/>
                <a:gd name="T58" fmla="*/ 460 w 752"/>
                <a:gd name="T59" fmla="*/ 1636 h 1825"/>
                <a:gd name="T60" fmla="*/ 547 w 752"/>
                <a:gd name="T61" fmla="*/ 1323 h 1825"/>
                <a:gd name="T62" fmla="*/ 609 w 752"/>
                <a:gd name="T63" fmla="*/ 1246 h 1825"/>
                <a:gd name="T64" fmla="*/ 677 w 752"/>
                <a:gd name="T65" fmla="*/ 1242 h 1825"/>
                <a:gd name="T66" fmla="*/ 655 w 752"/>
                <a:gd name="T67" fmla="*/ 984 h 1825"/>
                <a:gd name="T68" fmla="*/ 599 w 752"/>
                <a:gd name="T69" fmla="*/ 759 h 1825"/>
                <a:gd name="T70" fmla="*/ 619 w 752"/>
                <a:gd name="T71" fmla="*/ 728 h 1825"/>
                <a:gd name="T72" fmla="*/ 650 w 752"/>
                <a:gd name="T73" fmla="*/ 738 h 1825"/>
                <a:gd name="T74" fmla="*/ 640 w 752"/>
                <a:gd name="T75" fmla="*/ 700 h 1825"/>
                <a:gd name="T76" fmla="*/ 668 w 752"/>
                <a:gd name="T77" fmla="*/ 692 h 1825"/>
                <a:gd name="T78" fmla="*/ 619 w 752"/>
                <a:gd name="T79" fmla="*/ 651 h 1825"/>
                <a:gd name="T80" fmla="*/ 646 w 752"/>
                <a:gd name="T81" fmla="*/ 612 h 1825"/>
                <a:gd name="T82" fmla="*/ 750 w 752"/>
                <a:gd name="T83" fmla="*/ 492 h 1825"/>
                <a:gd name="T84" fmla="*/ 711 w 752"/>
                <a:gd name="T85" fmla="*/ 395 h 1825"/>
                <a:gd name="T86" fmla="*/ 679 w 752"/>
                <a:gd name="T87" fmla="*/ 377 h 1825"/>
                <a:gd name="T88" fmla="*/ 558 w 752"/>
                <a:gd name="T89" fmla="*/ 287 h 1825"/>
                <a:gd name="T90" fmla="*/ 455 w 752"/>
                <a:gd name="T91" fmla="*/ 257 h 1825"/>
                <a:gd name="T92" fmla="*/ 409 w 752"/>
                <a:gd name="T93" fmla="*/ 236 h 1825"/>
                <a:gd name="T94" fmla="*/ 407 w 752"/>
                <a:gd name="T95" fmla="*/ 138 h 1825"/>
                <a:gd name="T96" fmla="*/ 353 w 752"/>
                <a:gd name="T97" fmla="*/ 47 h 1825"/>
                <a:gd name="T98" fmla="*/ 266 w 752"/>
                <a:gd name="T99" fmla="*/ 0 h 1825"/>
                <a:gd name="T100" fmla="*/ 184 w 752"/>
                <a:gd name="T101" fmla="*/ 26 h 1825"/>
                <a:gd name="T102" fmla="*/ 128 w 752"/>
                <a:gd name="T103" fmla="*/ 90 h 1825"/>
                <a:gd name="T104" fmla="*/ 138 w 752"/>
                <a:gd name="T105" fmla="*/ 173 h 1825"/>
                <a:gd name="T106" fmla="*/ 431 w 752"/>
                <a:gd name="T107" fmla="*/ 1250 h 1825"/>
                <a:gd name="T108" fmla="*/ 411 w 752"/>
                <a:gd name="T109" fmla="*/ 1247 h 1825"/>
                <a:gd name="T110" fmla="*/ 128 w 752"/>
                <a:gd name="T111" fmla="*/ 621 h 1825"/>
                <a:gd name="T112" fmla="*/ 199 w 752"/>
                <a:gd name="T113" fmla="*/ 687 h 1825"/>
                <a:gd name="T114" fmla="*/ 199 w 752"/>
                <a:gd name="T115" fmla="*/ 687 h 1825"/>
                <a:gd name="T116" fmla="*/ 624 w 752"/>
                <a:gd name="T117" fmla="*/ 523 h 1825"/>
                <a:gd name="T118" fmla="*/ 563 w 752"/>
                <a:gd name="T119" fmla="*/ 626 h 1825"/>
                <a:gd name="T120" fmla="*/ 532 w 752"/>
                <a:gd name="T121" fmla="*/ 606 h 1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2" h="1825">
                  <a:moveTo>
                    <a:pt x="118" y="226"/>
                  </a:moveTo>
                  <a:lnTo>
                    <a:pt x="132" y="226"/>
                  </a:lnTo>
                  <a:lnTo>
                    <a:pt x="132" y="226"/>
                  </a:lnTo>
                  <a:lnTo>
                    <a:pt x="133" y="226"/>
                  </a:lnTo>
                  <a:lnTo>
                    <a:pt x="132" y="226"/>
                  </a:lnTo>
                  <a:lnTo>
                    <a:pt x="132" y="226"/>
                  </a:lnTo>
                  <a:lnTo>
                    <a:pt x="130" y="228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41"/>
                  </a:lnTo>
                  <a:lnTo>
                    <a:pt x="130" y="248"/>
                  </a:lnTo>
                  <a:lnTo>
                    <a:pt x="134" y="253"/>
                  </a:lnTo>
                  <a:lnTo>
                    <a:pt x="139" y="259"/>
                  </a:lnTo>
                  <a:lnTo>
                    <a:pt x="150" y="268"/>
                  </a:lnTo>
                  <a:lnTo>
                    <a:pt x="153" y="272"/>
                  </a:lnTo>
                  <a:lnTo>
                    <a:pt x="153" y="272"/>
                  </a:lnTo>
                  <a:lnTo>
                    <a:pt x="152" y="267"/>
                  </a:lnTo>
                  <a:lnTo>
                    <a:pt x="152" y="264"/>
                  </a:lnTo>
                  <a:lnTo>
                    <a:pt x="153" y="262"/>
                  </a:lnTo>
                  <a:lnTo>
                    <a:pt x="153" y="262"/>
                  </a:lnTo>
                  <a:lnTo>
                    <a:pt x="157" y="261"/>
                  </a:lnTo>
                  <a:lnTo>
                    <a:pt x="162" y="261"/>
                  </a:lnTo>
                  <a:lnTo>
                    <a:pt x="169" y="262"/>
                  </a:lnTo>
                  <a:lnTo>
                    <a:pt x="171" y="264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8" y="272"/>
                  </a:lnTo>
                  <a:lnTo>
                    <a:pt x="182" y="275"/>
                  </a:lnTo>
                  <a:lnTo>
                    <a:pt x="184" y="276"/>
                  </a:lnTo>
                  <a:lnTo>
                    <a:pt x="189" y="277"/>
                  </a:lnTo>
                  <a:lnTo>
                    <a:pt x="189" y="277"/>
                  </a:lnTo>
                  <a:lnTo>
                    <a:pt x="225" y="282"/>
                  </a:lnTo>
                  <a:lnTo>
                    <a:pt x="235" y="293"/>
                  </a:lnTo>
                  <a:lnTo>
                    <a:pt x="174" y="323"/>
                  </a:lnTo>
                  <a:lnTo>
                    <a:pt x="174" y="323"/>
                  </a:lnTo>
                  <a:lnTo>
                    <a:pt x="141" y="339"/>
                  </a:lnTo>
                  <a:lnTo>
                    <a:pt x="118" y="349"/>
                  </a:lnTo>
                  <a:lnTo>
                    <a:pt x="123" y="359"/>
                  </a:lnTo>
                  <a:lnTo>
                    <a:pt x="128" y="369"/>
                  </a:lnTo>
                  <a:lnTo>
                    <a:pt x="128" y="369"/>
                  </a:lnTo>
                  <a:lnTo>
                    <a:pt x="51" y="498"/>
                  </a:lnTo>
                  <a:lnTo>
                    <a:pt x="51" y="498"/>
                  </a:lnTo>
                  <a:lnTo>
                    <a:pt x="46" y="504"/>
                  </a:lnTo>
                  <a:lnTo>
                    <a:pt x="38" y="512"/>
                  </a:lnTo>
                  <a:lnTo>
                    <a:pt x="22" y="527"/>
                  </a:lnTo>
                  <a:lnTo>
                    <a:pt x="0" y="544"/>
                  </a:lnTo>
                  <a:lnTo>
                    <a:pt x="36" y="574"/>
                  </a:lnTo>
                  <a:lnTo>
                    <a:pt x="36" y="574"/>
                  </a:lnTo>
                  <a:lnTo>
                    <a:pt x="36" y="596"/>
                  </a:lnTo>
                  <a:lnTo>
                    <a:pt x="36" y="614"/>
                  </a:lnTo>
                  <a:lnTo>
                    <a:pt x="36" y="626"/>
                  </a:lnTo>
                  <a:lnTo>
                    <a:pt x="36" y="626"/>
                  </a:lnTo>
                  <a:lnTo>
                    <a:pt x="36" y="629"/>
                  </a:lnTo>
                  <a:lnTo>
                    <a:pt x="37" y="635"/>
                  </a:lnTo>
                  <a:lnTo>
                    <a:pt x="42" y="646"/>
                  </a:lnTo>
                  <a:lnTo>
                    <a:pt x="50" y="659"/>
                  </a:lnTo>
                  <a:lnTo>
                    <a:pt x="55" y="665"/>
                  </a:lnTo>
                  <a:lnTo>
                    <a:pt x="61" y="672"/>
                  </a:lnTo>
                  <a:lnTo>
                    <a:pt x="61" y="672"/>
                  </a:lnTo>
                  <a:lnTo>
                    <a:pt x="70" y="679"/>
                  </a:lnTo>
                  <a:lnTo>
                    <a:pt x="83" y="688"/>
                  </a:lnTo>
                  <a:lnTo>
                    <a:pt x="116" y="708"/>
                  </a:lnTo>
                  <a:lnTo>
                    <a:pt x="159" y="733"/>
                  </a:lnTo>
                  <a:lnTo>
                    <a:pt x="159" y="733"/>
                  </a:lnTo>
                  <a:lnTo>
                    <a:pt x="161" y="738"/>
                  </a:lnTo>
                  <a:lnTo>
                    <a:pt x="162" y="743"/>
                  </a:lnTo>
                  <a:lnTo>
                    <a:pt x="164" y="749"/>
                  </a:lnTo>
                  <a:lnTo>
                    <a:pt x="164" y="749"/>
                  </a:lnTo>
                  <a:lnTo>
                    <a:pt x="162" y="759"/>
                  </a:lnTo>
                  <a:lnTo>
                    <a:pt x="161" y="763"/>
                  </a:lnTo>
                  <a:lnTo>
                    <a:pt x="160" y="764"/>
                  </a:lnTo>
                  <a:lnTo>
                    <a:pt x="159" y="764"/>
                  </a:lnTo>
                  <a:lnTo>
                    <a:pt x="159" y="764"/>
                  </a:lnTo>
                  <a:lnTo>
                    <a:pt x="153" y="764"/>
                  </a:lnTo>
                  <a:lnTo>
                    <a:pt x="147" y="767"/>
                  </a:lnTo>
                  <a:lnTo>
                    <a:pt x="141" y="770"/>
                  </a:lnTo>
                  <a:lnTo>
                    <a:pt x="139" y="772"/>
                  </a:lnTo>
                  <a:lnTo>
                    <a:pt x="138" y="774"/>
                  </a:lnTo>
                  <a:lnTo>
                    <a:pt x="138" y="774"/>
                  </a:lnTo>
                  <a:lnTo>
                    <a:pt x="138" y="776"/>
                  </a:lnTo>
                  <a:lnTo>
                    <a:pt x="139" y="777"/>
                  </a:lnTo>
                  <a:lnTo>
                    <a:pt x="143" y="778"/>
                  </a:lnTo>
                  <a:lnTo>
                    <a:pt x="153" y="779"/>
                  </a:lnTo>
                  <a:lnTo>
                    <a:pt x="179" y="779"/>
                  </a:lnTo>
                  <a:lnTo>
                    <a:pt x="179" y="779"/>
                  </a:lnTo>
                  <a:lnTo>
                    <a:pt x="171" y="783"/>
                  </a:lnTo>
                  <a:lnTo>
                    <a:pt x="156" y="790"/>
                  </a:lnTo>
                  <a:lnTo>
                    <a:pt x="148" y="795"/>
                  </a:lnTo>
                  <a:lnTo>
                    <a:pt x="143" y="799"/>
                  </a:lnTo>
                  <a:lnTo>
                    <a:pt x="141" y="802"/>
                  </a:lnTo>
                  <a:lnTo>
                    <a:pt x="142" y="804"/>
                  </a:lnTo>
                  <a:lnTo>
                    <a:pt x="143" y="805"/>
                  </a:lnTo>
                  <a:lnTo>
                    <a:pt x="143" y="805"/>
                  </a:lnTo>
                  <a:lnTo>
                    <a:pt x="157" y="810"/>
                  </a:lnTo>
                  <a:lnTo>
                    <a:pt x="161" y="811"/>
                  </a:lnTo>
                  <a:lnTo>
                    <a:pt x="164" y="810"/>
                  </a:lnTo>
                  <a:lnTo>
                    <a:pt x="164" y="810"/>
                  </a:lnTo>
                  <a:lnTo>
                    <a:pt x="168" y="808"/>
                  </a:lnTo>
                  <a:lnTo>
                    <a:pt x="174" y="804"/>
                  </a:lnTo>
                  <a:lnTo>
                    <a:pt x="184" y="800"/>
                  </a:lnTo>
                  <a:lnTo>
                    <a:pt x="184" y="800"/>
                  </a:lnTo>
                  <a:lnTo>
                    <a:pt x="182" y="805"/>
                  </a:lnTo>
                  <a:lnTo>
                    <a:pt x="182" y="808"/>
                  </a:lnTo>
                  <a:lnTo>
                    <a:pt x="183" y="809"/>
                  </a:lnTo>
                  <a:lnTo>
                    <a:pt x="184" y="810"/>
                  </a:lnTo>
                  <a:lnTo>
                    <a:pt x="184" y="810"/>
                  </a:lnTo>
                  <a:lnTo>
                    <a:pt x="191" y="810"/>
                  </a:lnTo>
                  <a:lnTo>
                    <a:pt x="199" y="809"/>
                  </a:lnTo>
                  <a:lnTo>
                    <a:pt x="205" y="808"/>
                  </a:lnTo>
                  <a:lnTo>
                    <a:pt x="208" y="806"/>
                  </a:lnTo>
                  <a:lnTo>
                    <a:pt x="212" y="804"/>
                  </a:lnTo>
                  <a:lnTo>
                    <a:pt x="215" y="800"/>
                  </a:lnTo>
                  <a:lnTo>
                    <a:pt x="215" y="800"/>
                  </a:lnTo>
                  <a:lnTo>
                    <a:pt x="221" y="784"/>
                  </a:lnTo>
                  <a:lnTo>
                    <a:pt x="225" y="774"/>
                  </a:lnTo>
                  <a:lnTo>
                    <a:pt x="225" y="774"/>
                  </a:lnTo>
                  <a:lnTo>
                    <a:pt x="225" y="778"/>
                  </a:lnTo>
                  <a:lnTo>
                    <a:pt x="225" y="791"/>
                  </a:lnTo>
                  <a:lnTo>
                    <a:pt x="225" y="810"/>
                  </a:lnTo>
                  <a:lnTo>
                    <a:pt x="238" y="809"/>
                  </a:lnTo>
                  <a:lnTo>
                    <a:pt x="238" y="809"/>
                  </a:lnTo>
                  <a:lnTo>
                    <a:pt x="235" y="838"/>
                  </a:lnTo>
                  <a:lnTo>
                    <a:pt x="233" y="854"/>
                  </a:lnTo>
                  <a:lnTo>
                    <a:pt x="230" y="866"/>
                  </a:lnTo>
                  <a:lnTo>
                    <a:pt x="230" y="866"/>
                  </a:lnTo>
                  <a:lnTo>
                    <a:pt x="225" y="891"/>
                  </a:lnTo>
                  <a:lnTo>
                    <a:pt x="219" y="923"/>
                  </a:lnTo>
                  <a:lnTo>
                    <a:pt x="206" y="1001"/>
                  </a:lnTo>
                  <a:lnTo>
                    <a:pt x="194" y="1071"/>
                  </a:lnTo>
                  <a:lnTo>
                    <a:pt x="189" y="1112"/>
                  </a:lnTo>
                  <a:lnTo>
                    <a:pt x="189" y="1112"/>
                  </a:lnTo>
                  <a:lnTo>
                    <a:pt x="179" y="1205"/>
                  </a:lnTo>
                  <a:lnTo>
                    <a:pt x="205" y="1210"/>
                  </a:lnTo>
                  <a:lnTo>
                    <a:pt x="205" y="1225"/>
                  </a:lnTo>
                  <a:lnTo>
                    <a:pt x="256" y="1225"/>
                  </a:lnTo>
                  <a:lnTo>
                    <a:pt x="256" y="1241"/>
                  </a:lnTo>
                  <a:lnTo>
                    <a:pt x="292" y="1246"/>
                  </a:lnTo>
                  <a:lnTo>
                    <a:pt x="295" y="1246"/>
                  </a:lnTo>
                  <a:lnTo>
                    <a:pt x="295" y="1246"/>
                  </a:lnTo>
                  <a:lnTo>
                    <a:pt x="307" y="1323"/>
                  </a:lnTo>
                  <a:lnTo>
                    <a:pt x="307" y="1323"/>
                  </a:lnTo>
                  <a:lnTo>
                    <a:pt x="308" y="1344"/>
                  </a:lnTo>
                  <a:lnTo>
                    <a:pt x="310" y="1371"/>
                  </a:lnTo>
                  <a:lnTo>
                    <a:pt x="311" y="1398"/>
                  </a:lnTo>
                  <a:lnTo>
                    <a:pt x="312" y="1420"/>
                  </a:lnTo>
                  <a:lnTo>
                    <a:pt x="312" y="1420"/>
                  </a:lnTo>
                  <a:lnTo>
                    <a:pt x="317" y="1447"/>
                  </a:lnTo>
                  <a:lnTo>
                    <a:pt x="325" y="1485"/>
                  </a:lnTo>
                  <a:lnTo>
                    <a:pt x="338" y="1543"/>
                  </a:lnTo>
                  <a:lnTo>
                    <a:pt x="338" y="1543"/>
                  </a:lnTo>
                  <a:lnTo>
                    <a:pt x="341" y="1552"/>
                  </a:lnTo>
                  <a:lnTo>
                    <a:pt x="348" y="1563"/>
                  </a:lnTo>
                  <a:lnTo>
                    <a:pt x="350" y="1569"/>
                  </a:lnTo>
                  <a:lnTo>
                    <a:pt x="352" y="1575"/>
                  </a:lnTo>
                  <a:lnTo>
                    <a:pt x="353" y="1583"/>
                  </a:lnTo>
                  <a:lnTo>
                    <a:pt x="353" y="1589"/>
                  </a:lnTo>
                  <a:lnTo>
                    <a:pt x="353" y="1589"/>
                  </a:lnTo>
                  <a:lnTo>
                    <a:pt x="353" y="1602"/>
                  </a:lnTo>
                  <a:lnTo>
                    <a:pt x="353" y="1613"/>
                  </a:lnTo>
                  <a:lnTo>
                    <a:pt x="352" y="1624"/>
                  </a:lnTo>
                  <a:lnTo>
                    <a:pt x="350" y="1627"/>
                  </a:lnTo>
                  <a:lnTo>
                    <a:pt x="348" y="1630"/>
                  </a:lnTo>
                  <a:lnTo>
                    <a:pt x="348" y="1630"/>
                  </a:lnTo>
                  <a:lnTo>
                    <a:pt x="341" y="1636"/>
                  </a:lnTo>
                  <a:lnTo>
                    <a:pt x="336" y="1643"/>
                  </a:lnTo>
                  <a:lnTo>
                    <a:pt x="330" y="1648"/>
                  </a:lnTo>
                  <a:lnTo>
                    <a:pt x="326" y="1649"/>
                  </a:lnTo>
                  <a:lnTo>
                    <a:pt x="322" y="1651"/>
                  </a:lnTo>
                  <a:lnTo>
                    <a:pt x="322" y="1651"/>
                  </a:lnTo>
                  <a:lnTo>
                    <a:pt x="316" y="1652"/>
                  </a:lnTo>
                  <a:lnTo>
                    <a:pt x="307" y="1656"/>
                  </a:lnTo>
                  <a:lnTo>
                    <a:pt x="286" y="1667"/>
                  </a:lnTo>
                  <a:lnTo>
                    <a:pt x="265" y="1679"/>
                  </a:lnTo>
                  <a:lnTo>
                    <a:pt x="251" y="1686"/>
                  </a:lnTo>
                  <a:lnTo>
                    <a:pt x="251" y="1686"/>
                  </a:lnTo>
                  <a:lnTo>
                    <a:pt x="240" y="1690"/>
                  </a:lnTo>
                  <a:lnTo>
                    <a:pt x="230" y="1698"/>
                  </a:lnTo>
                  <a:lnTo>
                    <a:pt x="226" y="1702"/>
                  </a:lnTo>
                  <a:lnTo>
                    <a:pt x="223" y="1707"/>
                  </a:lnTo>
                  <a:lnTo>
                    <a:pt x="220" y="1712"/>
                  </a:lnTo>
                  <a:lnTo>
                    <a:pt x="220" y="1717"/>
                  </a:lnTo>
                  <a:lnTo>
                    <a:pt x="220" y="1717"/>
                  </a:lnTo>
                  <a:lnTo>
                    <a:pt x="221" y="1722"/>
                  </a:lnTo>
                  <a:lnTo>
                    <a:pt x="223" y="1727"/>
                  </a:lnTo>
                  <a:lnTo>
                    <a:pt x="226" y="1736"/>
                  </a:lnTo>
                  <a:lnTo>
                    <a:pt x="231" y="1743"/>
                  </a:lnTo>
                  <a:lnTo>
                    <a:pt x="235" y="1748"/>
                  </a:lnTo>
                  <a:lnTo>
                    <a:pt x="235" y="1748"/>
                  </a:lnTo>
                  <a:lnTo>
                    <a:pt x="239" y="1752"/>
                  </a:lnTo>
                  <a:lnTo>
                    <a:pt x="243" y="1756"/>
                  </a:lnTo>
                  <a:lnTo>
                    <a:pt x="248" y="1758"/>
                  </a:lnTo>
                  <a:lnTo>
                    <a:pt x="252" y="1758"/>
                  </a:lnTo>
                  <a:lnTo>
                    <a:pt x="256" y="1758"/>
                  </a:lnTo>
                  <a:lnTo>
                    <a:pt x="256" y="1758"/>
                  </a:lnTo>
                  <a:lnTo>
                    <a:pt x="267" y="1757"/>
                  </a:lnTo>
                  <a:lnTo>
                    <a:pt x="285" y="1756"/>
                  </a:lnTo>
                  <a:lnTo>
                    <a:pt x="302" y="1754"/>
                  </a:lnTo>
                  <a:lnTo>
                    <a:pt x="317" y="1753"/>
                  </a:lnTo>
                  <a:lnTo>
                    <a:pt x="317" y="1753"/>
                  </a:lnTo>
                  <a:lnTo>
                    <a:pt x="370" y="1744"/>
                  </a:lnTo>
                  <a:lnTo>
                    <a:pt x="370" y="1744"/>
                  </a:lnTo>
                  <a:lnTo>
                    <a:pt x="370" y="1757"/>
                  </a:lnTo>
                  <a:lnTo>
                    <a:pt x="370" y="1761"/>
                  </a:lnTo>
                  <a:lnTo>
                    <a:pt x="368" y="1763"/>
                  </a:lnTo>
                  <a:lnTo>
                    <a:pt x="368" y="1763"/>
                  </a:lnTo>
                  <a:lnTo>
                    <a:pt x="367" y="1767"/>
                  </a:lnTo>
                  <a:lnTo>
                    <a:pt x="367" y="1772"/>
                  </a:lnTo>
                  <a:lnTo>
                    <a:pt x="367" y="1777"/>
                  </a:lnTo>
                  <a:lnTo>
                    <a:pt x="367" y="1779"/>
                  </a:lnTo>
                  <a:lnTo>
                    <a:pt x="368" y="1779"/>
                  </a:lnTo>
                  <a:lnTo>
                    <a:pt x="368" y="1779"/>
                  </a:lnTo>
                  <a:lnTo>
                    <a:pt x="373" y="1780"/>
                  </a:lnTo>
                  <a:lnTo>
                    <a:pt x="382" y="1784"/>
                  </a:lnTo>
                  <a:lnTo>
                    <a:pt x="391" y="1788"/>
                  </a:lnTo>
                  <a:lnTo>
                    <a:pt x="396" y="1789"/>
                  </a:lnTo>
                  <a:lnTo>
                    <a:pt x="399" y="1789"/>
                  </a:lnTo>
                  <a:lnTo>
                    <a:pt x="399" y="1789"/>
                  </a:lnTo>
                  <a:lnTo>
                    <a:pt x="405" y="1789"/>
                  </a:lnTo>
                  <a:lnTo>
                    <a:pt x="413" y="1790"/>
                  </a:lnTo>
                  <a:lnTo>
                    <a:pt x="418" y="1793"/>
                  </a:lnTo>
                  <a:lnTo>
                    <a:pt x="420" y="1793"/>
                  </a:lnTo>
                  <a:lnTo>
                    <a:pt x="420" y="1794"/>
                  </a:lnTo>
                  <a:lnTo>
                    <a:pt x="420" y="1794"/>
                  </a:lnTo>
                  <a:lnTo>
                    <a:pt x="418" y="1795"/>
                  </a:lnTo>
                  <a:lnTo>
                    <a:pt x="418" y="1797"/>
                  </a:lnTo>
                  <a:lnTo>
                    <a:pt x="421" y="1800"/>
                  </a:lnTo>
                  <a:lnTo>
                    <a:pt x="430" y="1804"/>
                  </a:lnTo>
                  <a:lnTo>
                    <a:pt x="430" y="1804"/>
                  </a:lnTo>
                  <a:lnTo>
                    <a:pt x="446" y="1811"/>
                  </a:lnTo>
                  <a:lnTo>
                    <a:pt x="471" y="1817"/>
                  </a:lnTo>
                  <a:lnTo>
                    <a:pt x="495" y="1822"/>
                  </a:lnTo>
                  <a:lnTo>
                    <a:pt x="507" y="1825"/>
                  </a:lnTo>
                  <a:lnTo>
                    <a:pt x="517" y="1825"/>
                  </a:lnTo>
                  <a:lnTo>
                    <a:pt x="517" y="1825"/>
                  </a:lnTo>
                  <a:lnTo>
                    <a:pt x="533" y="1825"/>
                  </a:lnTo>
                  <a:lnTo>
                    <a:pt x="547" y="1822"/>
                  </a:lnTo>
                  <a:lnTo>
                    <a:pt x="553" y="1821"/>
                  </a:lnTo>
                  <a:lnTo>
                    <a:pt x="558" y="1818"/>
                  </a:lnTo>
                  <a:lnTo>
                    <a:pt x="560" y="1815"/>
                  </a:lnTo>
                  <a:lnTo>
                    <a:pt x="563" y="1809"/>
                  </a:lnTo>
                  <a:lnTo>
                    <a:pt x="563" y="1809"/>
                  </a:lnTo>
                  <a:lnTo>
                    <a:pt x="565" y="1798"/>
                  </a:lnTo>
                  <a:lnTo>
                    <a:pt x="568" y="1785"/>
                  </a:lnTo>
                  <a:lnTo>
                    <a:pt x="568" y="1779"/>
                  </a:lnTo>
                  <a:lnTo>
                    <a:pt x="568" y="1772"/>
                  </a:lnTo>
                  <a:lnTo>
                    <a:pt x="565" y="1765"/>
                  </a:lnTo>
                  <a:lnTo>
                    <a:pt x="563" y="1758"/>
                  </a:lnTo>
                  <a:lnTo>
                    <a:pt x="563" y="1758"/>
                  </a:lnTo>
                  <a:lnTo>
                    <a:pt x="558" y="1752"/>
                  </a:lnTo>
                  <a:lnTo>
                    <a:pt x="553" y="1747"/>
                  </a:lnTo>
                  <a:lnTo>
                    <a:pt x="546" y="1742"/>
                  </a:lnTo>
                  <a:lnTo>
                    <a:pt x="538" y="1738"/>
                  </a:lnTo>
                  <a:lnTo>
                    <a:pt x="524" y="1730"/>
                  </a:lnTo>
                  <a:lnTo>
                    <a:pt x="518" y="1726"/>
                  </a:lnTo>
                  <a:lnTo>
                    <a:pt x="512" y="1722"/>
                  </a:lnTo>
                  <a:lnTo>
                    <a:pt x="512" y="1722"/>
                  </a:lnTo>
                  <a:lnTo>
                    <a:pt x="501" y="1715"/>
                  </a:lnTo>
                  <a:lnTo>
                    <a:pt x="490" y="1708"/>
                  </a:lnTo>
                  <a:lnTo>
                    <a:pt x="480" y="1701"/>
                  </a:lnTo>
                  <a:lnTo>
                    <a:pt x="471" y="1692"/>
                  </a:lnTo>
                  <a:lnTo>
                    <a:pt x="471" y="1692"/>
                  </a:lnTo>
                  <a:lnTo>
                    <a:pt x="467" y="1685"/>
                  </a:lnTo>
                  <a:lnTo>
                    <a:pt x="464" y="1677"/>
                  </a:lnTo>
                  <a:lnTo>
                    <a:pt x="463" y="1670"/>
                  </a:lnTo>
                  <a:lnTo>
                    <a:pt x="462" y="1662"/>
                  </a:lnTo>
                  <a:lnTo>
                    <a:pt x="462" y="1648"/>
                  </a:lnTo>
                  <a:lnTo>
                    <a:pt x="462" y="1643"/>
                  </a:lnTo>
                  <a:lnTo>
                    <a:pt x="460" y="1640"/>
                  </a:lnTo>
                  <a:lnTo>
                    <a:pt x="460" y="1640"/>
                  </a:lnTo>
                  <a:lnTo>
                    <a:pt x="460" y="1636"/>
                  </a:lnTo>
                  <a:lnTo>
                    <a:pt x="463" y="1629"/>
                  </a:lnTo>
                  <a:lnTo>
                    <a:pt x="472" y="1603"/>
                  </a:lnTo>
                  <a:lnTo>
                    <a:pt x="491" y="1553"/>
                  </a:lnTo>
                  <a:lnTo>
                    <a:pt x="491" y="1553"/>
                  </a:lnTo>
                  <a:lnTo>
                    <a:pt x="496" y="1538"/>
                  </a:lnTo>
                  <a:lnTo>
                    <a:pt x="504" y="1510"/>
                  </a:lnTo>
                  <a:lnTo>
                    <a:pt x="522" y="1434"/>
                  </a:lnTo>
                  <a:lnTo>
                    <a:pt x="540" y="1360"/>
                  </a:lnTo>
                  <a:lnTo>
                    <a:pt x="547" y="1323"/>
                  </a:lnTo>
                  <a:lnTo>
                    <a:pt x="547" y="1323"/>
                  </a:lnTo>
                  <a:lnTo>
                    <a:pt x="554" y="1298"/>
                  </a:lnTo>
                  <a:lnTo>
                    <a:pt x="564" y="1261"/>
                  </a:lnTo>
                  <a:lnTo>
                    <a:pt x="578" y="1261"/>
                  </a:lnTo>
                  <a:lnTo>
                    <a:pt x="578" y="1261"/>
                  </a:lnTo>
                  <a:lnTo>
                    <a:pt x="583" y="1260"/>
                  </a:lnTo>
                  <a:lnTo>
                    <a:pt x="588" y="1259"/>
                  </a:lnTo>
                  <a:lnTo>
                    <a:pt x="597" y="1253"/>
                  </a:lnTo>
                  <a:lnTo>
                    <a:pt x="609" y="1246"/>
                  </a:lnTo>
                  <a:lnTo>
                    <a:pt x="640" y="1251"/>
                  </a:lnTo>
                  <a:lnTo>
                    <a:pt x="640" y="1251"/>
                  </a:lnTo>
                  <a:lnTo>
                    <a:pt x="646" y="1252"/>
                  </a:lnTo>
                  <a:lnTo>
                    <a:pt x="652" y="1253"/>
                  </a:lnTo>
                  <a:lnTo>
                    <a:pt x="660" y="1253"/>
                  </a:lnTo>
                  <a:lnTo>
                    <a:pt x="668" y="1251"/>
                  </a:lnTo>
                  <a:lnTo>
                    <a:pt x="672" y="1248"/>
                  </a:lnTo>
                  <a:lnTo>
                    <a:pt x="674" y="1246"/>
                  </a:lnTo>
                  <a:lnTo>
                    <a:pt x="677" y="1242"/>
                  </a:lnTo>
                  <a:lnTo>
                    <a:pt x="679" y="1238"/>
                  </a:lnTo>
                  <a:lnTo>
                    <a:pt x="680" y="1232"/>
                  </a:lnTo>
                  <a:lnTo>
                    <a:pt x="680" y="1225"/>
                  </a:lnTo>
                  <a:lnTo>
                    <a:pt x="680" y="1225"/>
                  </a:lnTo>
                  <a:lnTo>
                    <a:pt x="677" y="1180"/>
                  </a:lnTo>
                  <a:lnTo>
                    <a:pt x="670" y="1115"/>
                  </a:lnTo>
                  <a:lnTo>
                    <a:pt x="663" y="1045"/>
                  </a:lnTo>
                  <a:lnTo>
                    <a:pt x="655" y="984"/>
                  </a:lnTo>
                  <a:lnTo>
                    <a:pt x="655" y="984"/>
                  </a:lnTo>
                  <a:lnTo>
                    <a:pt x="651" y="963"/>
                  </a:lnTo>
                  <a:lnTo>
                    <a:pt x="643" y="936"/>
                  </a:lnTo>
                  <a:lnTo>
                    <a:pt x="633" y="905"/>
                  </a:lnTo>
                  <a:lnTo>
                    <a:pt x="622" y="874"/>
                  </a:lnTo>
                  <a:lnTo>
                    <a:pt x="599" y="813"/>
                  </a:lnTo>
                  <a:lnTo>
                    <a:pt x="578" y="763"/>
                  </a:lnTo>
                  <a:lnTo>
                    <a:pt x="578" y="763"/>
                  </a:lnTo>
                  <a:lnTo>
                    <a:pt x="599" y="759"/>
                  </a:lnTo>
                  <a:lnTo>
                    <a:pt x="599" y="759"/>
                  </a:lnTo>
                  <a:lnTo>
                    <a:pt x="592" y="749"/>
                  </a:lnTo>
                  <a:lnTo>
                    <a:pt x="579" y="728"/>
                  </a:lnTo>
                  <a:lnTo>
                    <a:pt x="563" y="697"/>
                  </a:lnTo>
                  <a:lnTo>
                    <a:pt x="563" y="697"/>
                  </a:lnTo>
                  <a:lnTo>
                    <a:pt x="590" y="714"/>
                  </a:lnTo>
                  <a:lnTo>
                    <a:pt x="609" y="724"/>
                  </a:lnTo>
                  <a:lnTo>
                    <a:pt x="615" y="728"/>
                  </a:lnTo>
                  <a:lnTo>
                    <a:pt x="619" y="728"/>
                  </a:lnTo>
                  <a:lnTo>
                    <a:pt x="619" y="728"/>
                  </a:lnTo>
                  <a:lnTo>
                    <a:pt x="620" y="728"/>
                  </a:lnTo>
                  <a:lnTo>
                    <a:pt x="623" y="728"/>
                  </a:lnTo>
                  <a:lnTo>
                    <a:pt x="625" y="729"/>
                  </a:lnTo>
                  <a:lnTo>
                    <a:pt x="629" y="733"/>
                  </a:lnTo>
                  <a:lnTo>
                    <a:pt x="629" y="733"/>
                  </a:lnTo>
                  <a:lnTo>
                    <a:pt x="640" y="737"/>
                  </a:lnTo>
                  <a:lnTo>
                    <a:pt x="646" y="740"/>
                  </a:lnTo>
                  <a:lnTo>
                    <a:pt x="649" y="740"/>
                  </a:lnTo>
                  <a:lnTo>
                    <a:pt x="650" y="738"/>
                  </a:lnTo>
                  <a:lnTo>
                    <a:pt x="650" y="738"/>
                  </a:lnTo>
                  <a:lnTo>
                    <a:pt x="649" y="735"/>
                  </a:lnTo>
                  <a:lnTo>
                    <a:pt x="643" y="728"/>
                  </a:lnTo>
                  <a:lnTo>
                    <a:pt x="629" y="709"/>
                  </a:lnTo>
                  <a:lnTo>
                    <a:pt x="609" y="682"/>
                  </a:lnTo>
                  <a:lnTo>
                    <a:pt x="609" y="682"/>
                  </a:lnTo>
                  <a:lnTo>
                    <a:pt x="615" y="686"/>
                  </a:lnTo>
                  <a:lnTo>
                    <a:pt x="631" y="695"/>
                  </a:lnTo>
                  <a:lnTo>
                    <a:pt x="640" y="700"/>
                  </a:lnTo>
                  <a:lnTo>
                    <a:pt x="647" y="702"/>
                  </a:lnTo>
                  <a:lnTo>
                    <a:pt x="655" y="704"/>
                  </a:lnTo>
                  <a:lnTo>
                    <a:pt x="657" y="704"/>
                  </a:lnTo>
                  <a:lnTo>
                    <a:pt x="660" y="702"/>
                  </a:lnTo>
                  <a:lnTo>
                    <a:pt x="660" y="702"/>
                  </a:lnTo>
                  <a:lnTo>
                    <a:pt x="666" y="699"/>
                  </a:lnTo>
                  <a:lnTo>
                    <a:pt x="670" y="695"/>
                  </a:lnTo>
                  <a:lnTo>
                    <a:pt x="669" y="694"/>
                  </a:lnTo>
                  <a:lnTo>
                    <a:pt x="668" y="692"/>
                  </a:lnTo>
                  <a:lnTo>
                    <a:pt x="660" y="687"/>
                  </a:lnTo>
                  <a:lnTo>
                    <a:pt x="660" y="687"/>
                  </a:lnTo>
                  <a:lnTo>
                    <a:pt x="646" y="679"/>
                  </a:lnTo>
                  <a:lnTo>
                    <a:pt x="631" y="669"/>
                  </a:lnTo>
                  <a:lnTo>
                    <a:pt x="624" y="665"/>
                  </a:lnTo>
                  <a:lnTo>
                    <a:pt x="619" y="660"/>
                  </a:lnTo>
                  <a:lnTo>
                    <a:pt x="618" y="655"/>
                  </a:lnTo>
                  <a:lnTo>
                    <a:pt x="618" y="654"/>
                  </a:lnTo>
                  <a:lnTo>
                    <a:pt x="619" y="651"/>
                  </a:lnTo>
                  <a:lnTo>
                    <a:pt x="619" y="651"/>
                  </a:lnTo>
                  <a:lnTo>
                    <a:pt x="631" y="636"/>
                  </a:lnTo>
                  <a:lnTo>
                    <a:pt x="634" y="629"/>
                  </a:lnTo>
                  <a:lnTo>
                    <a:pt x="634" y="627"/>
                  </a:lnTo>
                  <a:lnTo>
                    <a:pt x="634" y="626"/>
                  </a:lnTo>
                  <a:lnTo>
                    <a:pt x="634" y="626"/>
                  </a:lnTo>
                  <a:lnTo>
                    <a:pt x="634" y="624"/>
                  </a:lnTo>
                  <a:lnTo>
                    <a:pt x="637" y="622"/>
                  </a:lnTo>
                  <a:lnTo>
                    <a:pt x="646" y="612"/>
                  </a:lnTo>
                  <a:lnTo>
                    <a:pt x="675" y="585"/>
                  </a:lnTo>
                  <a:lnTo>
                    <a:pt x="721" y="544"/>
                  </a:lnTo>
                  <a:lnTo>
                    <a:pt x="721" y="544"/>
                  </a:lnTo>
                  <a:lnTo>
                    <a:pt x="737" y="530"/>
                  </a:lnTo>
                  <a:lnTo>
                    <a:pt x="743" y="522"/>
                  </a:lnTo>
                  <a:lnTo>
                    <a:pt x="746" y="517"/>
                  </a:lnTo>
                  <a:lnTo>
                    <a:pt x="747" y="513"/>
                  </a:lnTo>
                  <a:lnTo>
                    <a:pt x="747" y="513"/>
                  </a:lnTo>
                  <a:lnTo>
                    <a:pt x="750" y="492"/>
                  </a:lnTo>
                  <a:lnTo>
                    <a:pt x="750" y="482"/>
                  </a:lnTo>
                  <a:lnTo>
                    <a:pt x="748" y="478"/>
                  </a:lnTo>
                  <a:lnTo>
                    <a:pt x="747" y="477"/>
                  </a:lnTo>
                  <a:lnTo>
                    <a:pt x="747" y="477"/>
                  </a:lnTo>
                  <a:lnTo>
                    <a:pt x="742" y="473"/>
                  </a:lnTo>
                  <a:lnTo>
                    <a:pt x="738" y="465"/>
                  </a:lnTo>
                  <a:lnTo>
                    <a:pt x="732" y="457"/>
                  </a:lnTo>
                  <a:lnTo>
                    <a:pt x="752" y="441"/>
                  </a:lnTo>
                  <a:lnTo>
                    <a:pt x="711" y="395"/>
                  </a:lnTo>
                  <a:lnTo>
                    <a:pt x="701" y="395"/>
                  </a:lnTo>
                  <a:lnTo>
                    <a:pt x="701" y="395"/>
                  </a:lnTo>
                  <a:lnTo>
                    <a:pt x="698" y="394"/>
                  </a:lnTo>
                  <a:lnTo>
                    <a:pt x="692" y="391"/>
                  </a:lnTo>
                  <a:lnTo>
                    <a:pt x="684" y="386"/>
                  </a:lnTo>
                  <a:lnTo>
                    <a:pt x="682" y="383"/>
                  </a:lnTo>
                  <a:lnTo>
                    <a:pt x="680" y="380"/>
                  </a:lnTo>
                  <a:lnTo>
                    <a:pt x="680" y="380"/>
                  </a:lnTo>
                  <a:lnTo>
                    <a:pt x="679" y="377"/>
                  </a:lnTo>
                  <a:lnTo>
                    <a:pt x="675" y="373"/>
                  </a:lnTo>
                  <a:lnTo>
                    <a:pt x="665" y="363"/>
                  </a:lnTo>
                  <a:lnTo>
                    <a:pt x="633" y="337"/>
                  </a:lnTo>
                  <a:lnTo>
                    <a:pt x="599" y="312"/>
                  </a:lnTo>
                  <a:lnTo>
                    <a:pt x="578" y="298"/>
                  </a:lnTo>
                  <a:lnTo>
                    <a:pt x="578" y="298"/>
                  </a:lnTo>
                  <a:lnTo>
                    <a:pt x="565" y="291"/>
                  </a:lnTo>
                  <a:lnTo>
                    <a:pt x="558" y="287"/>
                  </a:lnTo>
                  <a:lnTo>
                    <a:pt x="558" y="287"/>
                  </a:lnTo>
                  <a:lnTo>
                    <a:pt x="551" y="285"/>
                  </a:lnTo>
                  <a:lnTo>
                    <a:pt x="544" y="284"/>
                  </a:lnTo>
                  <a:lnTo>
                    <a:pt x="532" y="282"/>
                  </a:lnTo>
                  <a:lnTo>
                    <a:pt x="537" y="257"/>
                  </a:lnTo>
                  <a:lnTo>
                    <a:pt x="537" y="257"/>
                  </a:lnTo>
                  <a:lnTo>
                    <a:pt x="507" y="257"/>
                  </a:lnTo>
                  <a:lnTo>
                    <a:pt x="478" y="257"/>
                  </a:lnTo>
                  <a:lnTo>
                    <a:pt x="455" y="257"/>
                  </a:lnTo>
                  <a:lnTo>
                    <a:pt x="455" y="257"/>
                  </a:lnTo>
                  <a:lnTo>
                    <a:pt x="439" y="257"/>
                  </a:lnTo>
                  <a:lnTo>
                    <a:pt x="426" y="259"/>
                  </a:lnTo>
                  <a:lnTo>
                    <a:pt x="414" y="262"/>
                  </a:lnTo>
                  <a:lnTo>
                    <a:pt x="394" y="267"/>
                  </a:lnTo>
                  <a:lnTo>
                    <a:pt x="394" y="267"/>
                  </a:lnTo>
                  <a:lnTo>
                    <a:pt x="400" y="257"/>
                  </a:lnTo>
                  <a:lnTo>
                    <a:pt x="405" y="248"/>
                  </a:lnTo>
                  <a:lnTo>
                    <a:pt x="409" y="236"/>
                  </a:lnTo>
                  <a:lnTo>
                    <a:pt x="409" y="236"/>
                  </a:lnTo>
                  <a:lnTo>
                    <a:pt x="413" y="216"/>
                  </a:lnTo>
                  <a:lnTo>
                    <a:pt x="414" y="195"/>
                  </a:lnTo>
                  <a:lnTo>
                    <a:pt x="414" y="195"/>
                  </a:lnTo>
                  <a:lnTo>
                    <a:pt x="416" y="170"/>
                  </a:lnTo>
                  <a:lnTo>
                    <a:pt x="416" y="158"/>
                  </a:lnTo>
                  <a:lnTo>
                    <a:pt x="416" y="153"/>
                  </a:lnTo>
                  <a:lnTo>
                    <a:pt x="414" y="149"/>
                  </a:lnTo>
                  <a:lnTo>
                    <a:pt x="414" y="149"/>
                  </a:lnTo>
                  <a:lnTo>
                    <a:pt x="407" y="138"/>
                  </a:lnTo>
                  <a:lnTo>
                    <a:pt x="395" y="121"/>
                  </a:lnTo>
                  <a:lnTo>
                    <a:pt x="382" y="103"/>
                  </a:lnTo>
                  <a:lnTo>
                    <a:pt x="377" y="95"/>
                  </a:lnTo>
                  <a:lnTo>
                    <a:pt x="373" y="88"/>
                  </a:lnTo>
                  <a:lnTo>
                    <a:pt x="373" y="88"/>
                  </a:lnTo>
                  <a:lnTo>
                    <a:pt x="368" y="75"/>
                  </a:lnTo>
                  <a:lnTo>
                    <a:pt x="362" y="63"/>
                  </a:lnTo>
                  <a:lnTo>
                    <a:pt x="353" y="47"/>
                  </a:lnTo>
                  <a:lnTo>
                    <a:pt x="353" y="47"/>
                  </a:lnTo>
                  <a:lnTo>
                    <a:pt x="349" y="43"/>
                  </a:lnTo>
                  <a:lnTo>
                    <a:pt x="341" y="36"/>
                  </a:lnTo>
                  <a:lnTo>
                    <a:pt x="317" y="21"/>
                  </a:lnTo>
                  <a:lnTo>
                    <a:pt x="302" y="13"/>
                  </a:lnTo>
                  <a:lnTo>
                    <a:pt x="289" y="6"/>
                  </a:lnTo>
                  <a:lnTo>
                    <a:pt x="276" y="2"/>
                  </a:lnTo>
                  <a:lnTo>
                    <a:pt x="271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57" y="2"/>
                  </a:lnTo>
                  <a:lnTo>
                    <a:pt x="248" y="6"/>
                  </a:lnTo>
                  <a:lnTo>
                    <a:pt x="230" y="15"/>
                  </a:lnTo>
                  <a:lnTo>
                    <a:pt x="216" y="22"/>
                  </a:lnTo>
                  <a:lnTo>
                    <a:pt x="212" y="25"/>
                  </a:lnTo>
                  <a:lnTo>
                    <a:pt x="210" y="26"/>
                  </a:lnTo>
                  <a:lnTo>
                    <a:pt x="210" y="26"/>
                  </a:lnTo>
                  <a:lnTo>
                    <a:pt x="201" y="25"/>
                  </a:lnTo>
                  <a:lnTo>
                    <a:pt x="184" y="26"/>
                  </a:lnTo>
                  <a:lnTo>
                    <a:pt x="174" y="29"/>
                  </a:lnTo>
                  <a:lnTo>
                    <a:pt x="164" y="31"/>
                  </a:lnTo>
                  <a:lnTo>
                    <a:pt x="155" y="35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2" y="50"/>
                  </a:lnTo>
                  <a:lnTo>
                    <a:pt x="137" y="62"/>
                  </a:lnTo>
                  <a:lnTo>
                    <a:pt x="132" y="76"/>
                  </a:lnTo>
                  <a:lnTo>
                    <a:pt x="128" y="90"/>
                  </a:lnTo>
                  <a:lnTo>
                    <a:pt x="124" y="104"/>
                  </a:lnTo>
                  <a:lnTo>
                    <a:pt x="121" y="117"/>
                  </a:lnTo>
                  <a:lnTo>
                    <a:pt x="121" y="127"/>
                  </a:lnTo>
                  <a:lnTo>
                    <a:pt x="123" y="134"/>
                  </a:lnTo>
                  <a:lnTo>
                    <a:pt x="123" y="134"/>
                  </a:lnTo>
                  <a:lnTo>
                    <a:pt x="128" y="144"/>
                  </a:lnTo>
                  <a:lnTo>
                    <a:pt x="133" y="155"/>
                  </a:lnTo>
                  <a:lnTo>
                    <a:pt x="137" y="168"/>
                  </a:lnTo>
                  <a:lnTo>
                    <a:pt x="138" y="173"/>
                  </a:lnTo>
                  <a:lnTo>
                    <a:pt x="138" y="180"/>
                  </a:lnTo>
                  <a:lnTo>
                    <a:pt x="138" y="180"/>
                  </a:lnTo>
                  <a:lnTo>
                    <a:pt x="137" y="186"/>
                  </a:lnTo>
                  <a:lnTo>
                    <a:pt x="134" y="194"/>
                  </a:lnTo>
                  <a:lnTo>
                    <a:pt x="128" y="208"/>
                  </a:lnTo>
                  <a:lnTo>
                    <a:pt x="118" y="226"/>
                  </a:lnTo>
                  <a:lnTo>
                    <a:pt x="118" y="226"/>
                  </a:lnTo>
                  <a:close/>
                  <a:moveTo>
                    <a:pt x="411" y="1247"/>
                  </a:moveTo>
                  <a:lnTo>
                    <a:pt x="431" y="1250"/>
                  </a:lnTo>
                  <a:lnTo>
                    <a:pt x="431" y="1250"/>
                  </a:lnTo>
                  <a:lnTo>
                    <a:pt x="434" y="1273"/>
                  </a:lnTo>
                  <a:lnTo>
                    <a:pt x="435" y="1298"/>
                  </a:lnTo>
                  <a:lnTo>
                    <a:pt x="434" y="1321"/>
                  </a:lnTo>
                  <a:lnTo>
                    <a:pt x="432" y="1330"/>
                  </a:lnTo>
                  <a:lnTo>
                    <a:pt x="430" y="1338"/>
                  </a:lnTo>
                  <a:lnTo>
                    <a:pt x="430" y="1338"/>
                  </a:lnTo>
                  <a:lnTo>
                    <a:pt x="423" y="1355"/>
                  </a:lnTo>
                  <a:lnTo>
                    <a:pt x="411" y="1247"/>
                  </a:lnTo>
                  <a:close/>
                  <a:moveTo>
                    <a:pt x="194" y="677"/>
                  </a:moveTo>
                  <a:lnTo>
                    <a:pt x="194" y="677"/>
                  </a:lnTo>
                  <a:lnTo>
                    <a:pt x="185" y="674"/>
                  </a:lnTo>
                  <a:lnTo>
                    <a:pt x="179" y="670"/>
                  </a:lnTo>
                  <a:lnTo>
                    <a:pt x="174" y="668"/>
                  </a:lnTo>
                  <a:lnTo>
                    <a:pt x="170" y="664"/>
                  </a:lnTo>
                  <a:lnTo>
                    <a:pt x="165" y="659"/>
                  </a:lnTo>
                  <a:lnTo>
                    <a:pt x="164" y="656"/>
                  </a:lnTo>
                  <a:lnTo>
                    <a:pt x="128" y="621"/>
                  </a:lnTo>
                  <a:lnTo>
                    <a:pt x="128" y="600"/>
                  </a:lnTo>
                  <a:lnTo>
                    <a:pt x="148" y="605"/>
                  </a:lnTo>
                  <a:lnTo>
                    <a:pt x="174" y="533"/>
                  </a:lnTo>
                  <a:lnTo>
                    <a:pt x="225" y="610"/>
                  </a:lnTo>
                  <a:lnTo>
                    <a:pt x="202" y="679"/>
                  </a:lnTo>
                  <a:lnTo>
                    <a:pt x="202" y="679"/>
                  </a:lnTo>
                  <a:lnTo>
                    <a:pt x="194" y="677"/>
                  </a:lnTo>
                  <a:lnTo>
                    <a:pt x="194" y="677"/>
                  </a:lnTo>
                  <a:close/>
                  <a:moveTo>
                    <a:pt x="199" y="687"/>
                  </a:moveTo>
                  <a:lnTo>
                    <a:pt x="202" y="679"/>
                  </a:lnTo>
                  <a:lnTo>
                    <a:pt x="202" y="679"/>
                  </a:lnTo>
                  <a:lnTo>
                    <a:pt x="206" y="681"/>
                  </a:lnTo>
                  <a:lnTo>
                    <a:pt x="207" y="682"/>
                  </a:lnTo>
                  <a:lnTo>
                    <a:pt x="207" y="683"/>
                  </a:lnTo>
                  <a:lnTo>
                    <a:pt x="206" y="685"/>
                  </a:lnTo>
                  <a:lnTo>
                    <a:pt x="202" y="687"/>
                  </a:lnTo>
                  <a:lnTo>
                    <a:pt x="199" y="687"/>
                  </a:lnTo>
                  <a:lnTo>
                    <a:pt x="199" y="687"/>
                  </a:lnTo>
                  <a:close/>
                  <a:moveTo>
                    <a:pt x="568" y="462"/>
                  </a:moveTo>
                  <a:lnTo>
                    <a:pt x="614" y="482"/>
                  </a:lnTo>
                  <a:lnTo>
                    <a:pt x="629" y="498"/>
                  </a:lnTo>
                  <a:lnTo>
                    <a:pt x="640" y="498"/>
                  </a:lnTo>
                  <a:lnTo>
                    <a:pt x="640" y="498"/>
                  </a:lnTo>
                  <a:lnTo>
                    <a:pt x="634" y="509"/>
                  </a:lnTo>
                  <a:lnTo>
                    <a:pt x="629" y="518"/>
                  </a:lnTo>
                  <a:lnTo>
                    <a:pt x="627" y="521"/>
                  </a:lnTo>
                  <a:lnTo>
                    <a:pt x="624" y="523"/>
                  </a:lnTo>
                  <a:lnTo>
                    <a:pt x="624" y="523"/>
                  </a:lnTo>
                  <a:lnTo>
                    <a:pt x="617" y="532"/>
                  </a:lnTo>
                  <a:lnTo>
                    <a:pt x="605" y="546"/>
                  </a:lnTo>
                  <a:lnTo>
                    <a:pt x="588" y="569"/>
                  </a:lnTo>
                  <a:lnTo>
                    <a:pt x="588" y="569"/>
                  </a:lnTo>
                  <a:lnTo>
                    <a:pt x="583" y="578"/>
                  </a:lnTo>
                  <a:lnTo>
                    <a:pt x="574" y="597"/>
                  </a:lnTo>
                  <a:lnTo>
                    <a:pt x="567" y="615"/>
                  </a:lnTo>
                  <a:lnTo>
                    <a:pt x="563" y="626"/>
                  </a:lnTo>
                  <a:lnTo>
                    <a:pt x="563" y="626"/>
                  </a:lnTo>
                  <a:lnTo>
                    <a:pt x="562" y="637"/>
                  </a:lnTo>
                  <a:lnTo>
                    <a:pt x="558" y="651"/>
                  </a:lnTo>
                  <a:lnTo>
                    <a:pt x="558" y="651"/>
                  </a:lnTo>
                  <a:lnTo>
                    <a:pt x="556" y="651"/>
                  </a:lnTo>
                  <a:lnTo>
                    <a:pt x="555" y="651"/>
                  </a:lnTo>
                  <a:lnTo>
                    <a:pt x="553" y="646"/>
                  </a:lnTo>
                  <a:lnTo>
                    <a:pt x="542" y="627"/>
                  </a:lnTo>
                  <a:lnTo>
                    <a:pt x="532" y="606"/>
                  </a:lnTo>
                  <a:lnTo>
                    <a:pt x="527" y="595"/>
                  </a:lnTo>
                  <a:lnTo>
                    <a:pt x="527" y="595"/>
                  </a:lnTo>
                  <a:lnTo>
                    <a:pt x="528" y="578"/>
                  </a:lnTo>
                  <a:lnTo>
                    <a:pt x="532" y="546"/>
                  </a:lnTo>
                  <a:lnTo>
                    <a:pt x="537" y="503"/>
                  </a:lnTo>
                  <a:lnTo>
                    <a:pt x="568" y="46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5DCA24E-4F58-8C50-5505-86CC70C13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130675"/>
              <a:ext cx="301625" cy="230188"/>
            </a:xfrm>
            <a:custGeom>
              <a:avLst/>
              <a:gdLst>
                <a:gd name="T0" fmla="*/ 82 w 190"/>
                <a:gd name="T1" fmla="*/ 22 h 145"/>
                <a:gd name="T2" fmla="*/ 17 w 190"/>
                <a:gd name="T3" fmla="*/ 13 h 145"/>
                <a:gd name="T4" fmla="*/ 5 w 190"/>
                <a:gd name="T5" fmla="*/ 12 h 145"/>
                <a:gd name="T6" fmla="*/ 0 w 190"/>
                <a:gd name="T7" fmla="*/ 29 h 145"/>
                <a:gd name="T8" fmla="*/ 0 w 190"/>
                <a:gd name="T9" fmla="*/ 32 h 145"/>
                <a:gd name="T10" fmla="*/ 2 w 190"/>
                <a:gd name="T11" fmla="*/ 35 h 145"/>
                <a:gd name="T12" fmla="*/ 4 w 190"/>
                <a:gd name="T13" fmla="*/ 44 h 145"/>
                <a:gd name="T14" fmla="*/ 5 w 190"/>
                <a:gd name="T15" fmla="*/ 47 h 145"/>
                <a:gd name="T16" fmla="*/ 23 w 190"/>
                <a:gd name="T17" fmla="*/ 50 h 145"/>
                <a:gd name="T18" fmla="*/ 41 w 190"/>
                <a:gd name="T19" fmla="*/ 53 h 145"/>
                <a:gd name="T20" fmla="*/ 44 w 190"/>
                <a:gd name="T21" fmla="*/ 53 h 145"/>
                <a:gd name="T22" fmla="*/ 63 w 190"/>
                <a:gd name="T23" fmla="*/ 47 h 145"/>
                <a:gd name="T24" fmla="*/ 82 w 190"/>
                <a:gd name="T25" fmla="*/ 42 h 145"/>
                <a:gd name="T26" fmla="*/ 58 w 190"/>
                <a:gd name="T27" fmla="*/ 85 h 145"/>
                <a:gd name="T28" fmla="*/ 37 w 190"/>
                <a:gd name="T29" fmla="*/ 124 h 145"/>
                <a:gd name="T30" fmla="*/ 36 w 190"/>
                <a:gd name="T31" fmla="*/ 129 h 145"/>
                <a:gd name="T32" fmla="*/ 39 w 190"/>
                <a:gd name="T33" fmla="*/ 132 h 145"/>
                <a:gd name="T34" fmla="*/ 58 w 190"/>
                <a:gd name="T35" fmla="*/ 140 h 145"/>
                <a:gd name="T36" fmla="*/ 77 w 190"/>
                <a:gd name="T37" fmla="*/ 145 h 145"/>
                <a:gd name="T38" fmla="*/ 86 w 190"/>
                <a:gd name="T39" fmla="*/ 142 h 145"/>
                <a:gd name="T40" fmla="*/ 92 w 190"/>
                <a:gd name="T41" fmla="*/ 137 h 145"/>
                <a:gd name="T42" fmla="*/ 92 w 190"/>
                <a:gd name="T43" fmla="*/ 135 h 145"/>
                <a:gd name="T44" fmla="*/ 100 w 190"/>
                <a:gd name="T45" fmla="*/ 91 h 145"/>
                <a:gd name="T46" fmla="*/ 108 w 190"/>
                <a:gd name="T47" fmla="*/ 53 h 145"/>
                <a:gd name="T48" fmla="*/ 127 w 190"/>
                <a:gd name="T49" fmla="*/ 126 h 145"/>
                <a:gd name="T50" fmla="*/ 133 w 190"/>
                <a:gd name="T51" fmla="*/ 140 h 145"/>
                <a:gd name="T52" fmla="*/ 140 w 190"/>
                <a:gd name="T53" fmla="*/ 138 h 145"/>
                <a:gd name="T54" fmla="*/ 160 w 190"/>
                <a:gd name="T55" fmla="*/ 131 h 145"/>
                <a:gd name="T56" fmla="*/ 164 w 190"/>
                <a:gd name="T57" fmla="*/ 129 h 145"/>
                <a:gd name="T58" fmla="*/ 167 w 190"/>
                <a:gd name="T59" fmla="*/ 129 h 145"/>
                <a:gd name="T60" fmla="*/ 164 w 190"/>
                <a:gd name="T61" fmla="*/ 119 h 145"/>
                <a:gd name="T62" fmla="*/ 155 w 190"/>
                <a:gd name="T63" fmla="*/ 101 h 145"/>
                <a:gd name="T64" fmla="*/ 128 w 190"/>
                <a:gd name="T65" fmla="*/ 37 h 145"/>
                <a:gd name="T66" fmla="*/ 160 w 190"/>
                <a:gd name="T67" fmla="*/ 33 h 145"/>
                <a:gd name="T68" fmla="*/ 187 w 190"/>
                <a:gd name="T69" fmla="*/ 28 h 145"/>
                <a:gd name="T70" fmla="*/ 190 w 190"/>
                <a:gd name="T71" fmla="*/ 27 h 145"/>
                <a:gd name="T72" fmla="*/ 183 w 190"/>
                <a:gd name="T73" fmla="*/ 15 h 145"/>
                <a:gd name="T74" fmla="*/ 179 w 190"/>
                <a:gd name="T75" fmla="*/ 6 h 145"/>
                <a:gd name="T76" fmla="*/ 181 w 190"/>
                <a:gd name="T77" fmla="*/ 4 h 145"/>
                <a:gd name="T78" fmla="*/ 182 w 190"/>
                <a:gd name="T79" fmla="*/ 1 h 145"/>
                <a:gd name="T80" fmla="*/ 169 w 190"/>
                <a:gd name="T81" fmla="*/ 1 h 145"/>
                <a:gd name="T82" fmla="*/ 161 w 190"/>
                <a:gd name="T83" fmla="*/ 3 h 145"/>
                <a:gd name="T84" fmla="*/ 135 w 190"/>
                <a:gd name="T85" fmla="*/ 14 h 145"/>
                <a:gd name="T86" fmla="*/ 113 w 190"/>
                <a:gd name="T87" fmla="*/ 27 h 145"/>
                <a:gd name="T88" fmla="*/ 110 w 190"/>
                <a:gd name="T89" fmla="*/ 32 h 145"/>
                <a:gd name="T90" fmla="*/ 104 w 190"/>
                <a:gd name="T91" fmla="*/ 42 h 145"/>
                <a:gd name="T92" fmla="*/ 103 w 190"/>
                <a:gd name="T93" fmla="*/ 42 h 145"/>
                <a:gd name="T94" fmla="*/ 99 w 190"/>
                <a:gd name="T95" fmla="*/ 37 h 145"/>
                <a:gd name="T96" fmla="*/ 82 w 190"/>
                <a:gd name="T97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0" h="145">
                  <a:moveTo>
                    <a:pt x="82" y="22"/>
                  </a:moveTo>
                  <a:lnTo>
                    <a:pt x="82" y="22"/>
                  </a:lnTo>
                  <a:lnTo>
                    <a:pt x="44" y="15"/>
                  </a:lnTo>
                  <a:lnTo>
                    <a:pt x="17" y="13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2" y="23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8"/>
                  </a:lnTo>
                  <a:lnTo>
                    <a:pt x="4" y="44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12" y="49"/>
                  </a:lnTo>
                  <a:lnTo>
                    <a:pt x="23" y="50"/>
                  </a:lnTo>
                  <a:lnTo>
                    <a:pt x="35" y="51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48" y="51"/>
                  </a:lnTo>
                  <a:lnTo>
                    <a:pt x="63" y="47"/>
                  </a:lnTo>
                  <a:lnTo>
                    <a:pt x="76" y="44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58" y="85"/>
                  </a:lnTo>
                  <a:lnTo>
                    <a:pt x="41" y="114"/>
                  </a:lnTo>
                  <a:lnTo>
                    <a:pt x="37" y="124"/>
                  </a:lnTo>
                  <a:lnTo>
                    <a:pt x="36" y="128"/>
                  </a:lnTo>
                  <a:lnTo>
                    <a:pt x="36" y="129"/>
                  </a:lnTo>
                  <a:lnTo>
                    <a:pt x="36" y="129"/>
                  </a:lnTo>
                  <a:lnTo>
                    <a:pt x="39" y="132"/>
                  </a:lnTo>
                  <a:lnTo>
                    <a:pt x="44" y="135"/>
                  </a:lnTo>
                  <a:lnTo>
                    <a:pt x="58" y="140"/>
                  </a:lnTo>
                  <a:lnTo>
                    <a:pt x="71" y="143"/>
                  </a:lnTo>
                  <a:lnTo>
                    <a:pt x="77" y="145"/>
                  </a:lnTo>
                  <a:lnTo>
                    <a:pt x="77" y="145"/>
                  </a:lnTo>
                  <a:lnTo>
                    <a:pt x="86" y="142"/>
                  </a:lnTo>
                  <a:lnTo>
                    <a:pt x="90" y="140"/>
                  </a:lnTo>
                  <a:lnTo>
                    <a:pt x="92" y="137"/>
                  </a:lnTo>
                  <a:lnTo>
                    <a:pt x="92" y="135"/>
                  </a:lnTo>
                  <a:lnTo>
                    <a:pt x="92" y="135"/>
                  </a:lnTo>
                  <a:lnTo>
                    <a:pt x="95" y="118"/>
                  </a:lnTo>
                  <a:lnTo>
                    <a:pt x="100" y="91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8" y="95"/>
                  </a:lnTo>
                  <a:lnTo>
                    <a:pt x="127" y="126"/>
                  </a:lnTo>
                  <a:lnTo>
                    <a:pt x="131" y="136"/>
                  </a:lnTo>
                  <a:lnTo>
                    <a:pt x="133" y="140"/>
                  </a:lnTo>
                  <a:lnTo>
                    <a:pt x="133" y="140"/>
                  </a:lnTo>
                  <a:lnTo>
                    <a:pt x="140" y="138"/>
                  </a:lnTo>
                  <a:lnTo>
                    <a:pt x="150" y="135"/>
                  </a:lnTo>
                  <a:lnTo>
                    <a:pt x="160" y="131"/>
                  </a:lnTo>
                  <a:lnTo>
                    <a:pt x="164" y="129"/>
                  </a:lnTo>
                  <a:lnTo>
                    <a:pt x="164" y="129"/>
                  </a:lnTo>
                  <a:lnTo>
                    <a:pt x="165" y="131"/>
                  </a:lnTo>
                  <a:lnTo>
                    <a:pt x="167" y="129"/>
                  </a:lnTo>
                  <a:lnTo>
                    <a:pt x="167" y="126"/>
                  </a:lnTo>
                  <a:lnTo>
                    <a:pt x="164" y="119"/>
                  </a:lnTo>
                  <a:lnTo>
                    <a:pt x="164" y="119"/>
                  </a:lnTo>
                  <a:lnTo>
                    <a:pt x="155" y="101"/>
                  </a:lnTo>
                  <a:lnTo>
                    <a:pt x="144" y="74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60" y="33"/>
                  </a:lnTo>
                  <a:lnTo>
                    <a:pt x="181" y="31"/>
                  </a:lnTo>
                  <a:lnTo>
                    <a:pt x="187" y="28"/>
                  </a:lnTo>
                  <a:lnTo>
                    <a:pt x="190" y="28"/>
                  </a:lnTo>
                  <a:lnTo>
                    <a:pt x="190" y="27"/>
                  </a:lnTo>
                  <a:lnTo>
                    <a:pt x="190" y="27"/>
                  </a:lnTo>
                  <a:lnTo>
                    <a:pt x="183" y="15"/>
                  </a:lnTo>
                  <a:lnTo>
                    <a:pt x="181" y="10"/>
                  </a:lnTo>
                  <a:lnTo>
                    <a:pt x="179" y="6"/>
                  </a:lnTo>
                  <a:lnTo>
                    <a:pt x="179" y="6"/>
                  </a:lnTo>
                  <a:lnTo>
                    <a:pt x="181" y="4"/>
                  </a:lnTo>
                  <a:lnTo>
                    <a:pt x="182" y="1"/>
                  </a:lnTo>
                  <a:lnTo>
                    <a:pt x="182" y="1"/>
                  </a:lnTo>
                  <a:lnTo>
                    <a:pt x="179" y="0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1" y="3"/>
                  </a:lnTo>
                  <a:lnTo>
                    <a:pt x="153" y="6"/>
                  </a:lnTo>
                  <a:lnTo>
                    <a:pt x="135" y="14"/>
                  </a:lnTo>
                  <a:lnTo>
                    <a:pt x="121" y="22"/>
                  </a:lnTo>
                  <a:lnTo>
                    <a:pt x="113" y="27"/>
                  </a:lnTo>
                  <a:lnTo>
                    <a:pt x="113" y="27"/>
                  </a:lnTo>
                  <a:lnTo>
                    <a:pt x="110" y="32"/>
                  </a:lnTo>
                  <a:lnTo>
                    <a:pt x="106" y="38"/>
                  </a:lnTo>
                  <a:lnTo>
                    <a:pt x="104" y="42"/>
                  </a:lnTo>
                  <a:lnTo>
                    <a:pt x="104" y="44"/>
                  </a:lnTo>
                  <a:lnTo>
                    <a:pt x="103" y="42"/>
                  </a:lnTo>
                  <a:lnTo>
                    <a:pt x="103" y="42"/>
                  </a:lnTo>
                  <a:lnTo>
                    <a:pt x="99" y="37"/>
                  </a:lnTo>
                  <a:lnTo>
                    <a:pt x="91" y="29"/>
                  </a:lnTo>
                  <a:lnTo>
                    <a:pt x="82" y="22"/>
                  </a:lnTo>
                  <a:lnTo>
                    <a:pt x="82" y="2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4FE490F-C369-0AC9-0412-9E8328CAADC4}"/>
              </a:ext>
            </a:extLst>
          </p:cNvPr>
          <p:cNvGrpSpPr/>
          <p:nvPr/>
        </p:nvGrpSpPr>
        <p:grpSpPr>
          <a:xfrm>
            <a:off x="4411662" y="1001712"/>
            <a:ext cx="1082675" cy="2487613"/>
            <a:chOff x="2265363" y="114300"/>
            <a:chExt cx="1082675" cy="2487613"/>
          </a:xfrm>
        </p:grpSpPr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6C354BF0-2C7D-1A86-0963-6DF2A79B75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5363" y="114300"/>
              <a:ext cx="1082675" cy="2487613"/>
            </a:xfrm>
            <a:custGeom>
              <a:avLst/>
              <a:gdLst>
                <a:gd name="T0" fmla="*/ 47 w 682"/>
                <a:gd name="T1" fmla="*/ 512 h 1567"/>
                <a:gd name="T2" fmla="*/ 38 w 682"/>
                <a:gd name="T3" fmla="*/ 553 h 1567"/>
                <a:gd name="T4" fmla="*/ 95 w 682"/>
                <a:gd name="T5" fmla="*/ 607 h 1567"/>
                <a:gd name="T6" fmla="*/ 124 w 682"/>
                <a:gd name="T7" fmla="*/ 620 h 1567"/>
                <a:gd name="T8" fmla="*/ 210 w 682"/>
                <a:gd name="T9" fmla="*/ 699 h 1567"/>
                <a:gd name="T10" fmla="*/ 197 w 682"/>
                <a:gd name="T11" fmla="*/ 853 h 1567"/>
                <a:gd name="T12" fmla="*/ 144 w 682"/>
                <a:gd name="T13" fmla="*/ 954 h 1567"/>
                <a:gd name="T14" fmla="*/ 114 w 682"/>
                <a:gd name="T15" fmla="*/ 1204 h 1567"/>
                <a:gd name="T16" fmla="*/ 134 w 682"/>
                <a:gd name="T17" fmla="*/ 1291 h 1567"/>
                <a:gd name="T18" fmla="*/ 74 w 682"/>
                <a:gd name="T19" fmla="*/ 1287 h 1567"/>
                <a:gd name="T20" fmla="*/ 11 w 682"/>
                <a:gd name="T21" fmla="*/ 1404 h 1567"/>
                <a:gd name="T22" fmla="*/ 11 w 682"/>
                <a:gd name="T23" fmla="*/ 1511 h 1567"/>
                <a:gd name="T24" fmla="*/ 68 w 682"/>
                <a:gd name="T25" fmla="*/ 1506 h 1567"/>
                <a:gd name="T26" fmla="*/ 160 w 682"/>
                <a:gd name="T27" fmla="*/ 1394 h 1567"/>
                <a:gd name="T28" fmla="*/ 189 w 682"/>
                <a:gd name="T29" fmla="*/ 1432 h 1567"/>
                <a:gd name="T30" fmla="*/ 225 w 682"/>
                <a:gd name="T31" fmla="*/ 1560 h 1567"/>
                <a:gd name="T32" fmla="*/ 280 w 682"/>
                <a:gd name="T33" fmla="*/ 1554 h 1567"/>
                <a:gd name="T34" fmla="*/ 347 w 682"/>
                <a:gd name="T35" fmla="*/ 1538 h 1567"/>
                <a:gd name="T36" fmla="*/ 457 w 682"/>
                <a:gd name="T37" fmla="*/ 1532 h 1567"/>
                <a:gd name="T38" fmla="*/ 522 w 682"/>
                <a:gd name="T39" fmla="*/ 1486 h 1567"/>
                <a:gd name="T40" fmla="*/ 625 w 682"/>
                <a:gd name="T41" fmla="*/ 1465 h 1567"/>
                <a:gd name="T42" fmla="*/ 625 w 682"/>
                <a:gd name="T43" fmla="*/ 1373 h 1567"/>
                <a:gd name="T44" fmla="*/ 671 w 682"/>
                <a:gd name="T45" fmla="*/ 1317 h 1567"/>
                <a:gd name="T46" fmla="*/ 615 w 682"/>
                <a:gd name="T47" fmla="*/ 1225 h 1567"/>
                <a:gd name="T48" fmla="*/ 569 w 682"/>
                <a:gd name="T49" fmla="*/ 1108 h 1567"/>
                <a:gd name="T50" fmla="*/ 508 w 682"/>
                <a:gd name="T51" fmla="*/ 922 h 1567"/>
                <a:gd name="T52" fmla="*/ 537 w 682"/>
                <a:gd name="T53" fmla="*/ 685 h 1567"/>
                <a:gd name="T54" fmla="*/ 620 w 682"/>
                <a:gd name="T55" fmla="*/ 472 h 1567"/>
                <a:gd name="T56" fmla="*/ 646 w 682"/>
                <a:gd name="T57" fmla="*/ 435 h 1567"/>
                <a:gd name="T58" fmla="*/ 666 w 682"/>
                <a:gd name="T59" fmla="*/ 343 h 1567"/>
                <a:gd name="T60" fmla="*/ 564 w 682"/>
                <a:gd name="T61" fmla="*/ 148 h 1567"/>
                <a:gd name="T62" fmla="*/ 522 w 682"/>
                <a:gd name="T63" fmla="*/ 120 h 1567"/>
                <a:gd name="T64" fmla="*/ 478 w 682"/>
                <a:gd name="T65" fmla="*/ 124 h 1567"/>
                <a:gd name="T66" fmla="*/ 421 w 682"/>
                <a:gd name="T67" fmla="*/ 107 h 1567"/>
                <a:gd name="T68" fmla="*/ 403 w 682"/>
                <a:gd name="T69" fmla="*/ 121 h 1567"/>
                <a:gd name="T70" fmla="*/ 505 w 682"/>
                <a:gd name="T71" fmla="*/ 171 h 1567"/>
                <a:gd name="T72" fmla="*/ 559 w 682"/>
                <a:gd name="T73" fmla="*/ 256 h 1567"/>
                <a:gd name="T74" fmla="*/ 550 w 682"/>
                <a:gd name="T75" fmla="*/ 365 h 1567"/>
                <a:gd name="T76" fmla="*/ 518 w 682"/>
                <a:gd name="T77" fmla="*/ 420 h 1567"/>
                <a:gd name="T78" fmla="*/ 487 w 682"/>
                <a:gd name="T79" fmla="*/ 379 h 1567"/>
                <a:gd name="T80" fmla="*/ 468 w 682"/>
                <a:gd name="T81" fmla="*/ 311 h 1567"/>
                <a:gd name="T82" fmla="*/ 450 w 682"/>
                <a:gd name="T83" fmla="*/ 255 h 1567"/>
                <a:gd name="T84" fmla="*/ 404 w 682"/>
                <a:gd name="T85" fmla="*/ 212 h 1567"/>
                <a:gd name="T86" fmla="*/ 344 w 682"/>
                <a:gd name="T87" fmla="*/ 200 h 1567"/>
                <a:gd name="T88" fmla="*/ 269 w 682"/>
                <a:gd name="T89" fmla="*/ 246 h 1567"/>
                <a:gd name="T90" fmla="*/ 230 w 682"/>
                <a:gd name="T91" fmla="*/ 300 h 1567"/>
                <a:gd name="T92" fmla="*/ 303 w 682"/>
                <a:gd name="T93" fmla="*/ 101 h 1567"/>
                <a:gd name="T94" fmla="*/ 364 w 682"/>
                <a:gd name="T95" fmla="*/ 77 h 1567"/>
                <a:gd name="T96" fmla="*/ 370 w 682"/>
                <a:gd name="T97" fmla="*/ 59 h 1567"/>
                <a:gd name="T98" fmla="*/ 344 w 682"/>
                <a:gd name="T99" fmla="*/ 36 h 1567"/>
                <a:gd name="T100" fmla="*/ 324 w 682"/>
                <a:gd name="T101" fmla="*/ 15 h 1567"/>
                <a:gd name="T102" fmla="*/ 298 w 682"/>
                <a:gd name="T103" fmla="*/ 5 h 1567"/>
                <a:gd name="T104" fmla="*/ 245 w 682"/>
                <a:gd name="T105" fmla="*/ 15 h 1567"/>
                <a:gd name="T106" fmla="*/ 214 w 682"/>
                <a:gd name="T107" fmla="*/ 63 h 1567"/>
                <a:gd name="T108" fmla="*/ 147 w 682"/>
                <a:gd name="T109" fmla="*/ 153 h 1567"/>
                <a:gd name="T110" fmla="*/ 52 w 682"/>
                <a:gd name="T111" fmla="*/ 282 h 1567"/>
                <a:gd name="T112" fmla="*/ 70 w 682"/>
                <a:gd name="T113" fmla="*/ 333 h 1567"/>
                <a:gd name="T114" fmla="*/ 64 w 682"/>
                <a:gd name="T115" fmla="*/ 405 h 1567"/>
                <a:gd name="T116" fmla="*/ 19 w 682"/>
                <a:gd name="T117" fmla="*/ 512 h 1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2" h="1567">
                  <a:moveTo>
                    <a:pt x="52" y="476"/>
                  </a:moveTo>
                  <a:lnTo>
                    <a:pt x="52" y="476"/>
                  </a:lnTo>
                  <a:lnTo>
                    <a:pt x="50" y="483"/>
                  </a:lnTo>
                  <a:lnTo>
                    <a:pt x="46" y="488"/>
                  </a:lnTo>
                  <a:lnTo>
                    <a:pt x="36" y="498"/>
                  </a:lnTo>
                  <a:lnTo>
                    <a:pt x="27" y="507"/>
                  </a:lnTo>
                  <a:lnTo>
                    <a:pt x="19" y="512"/>
                  </a:lnTo>
                  <a:lnTo>
                    <a:pt x="19" y="512"/>
                  </a:lnTo>
                  <a:lnTo>
                    <a:pt x="47" y="512"/>
                  </a:lnTo>
                  <a:lnTo>
                    <a:pt x="47" y="512"/>
                  </a:lnTo>
                  <a:lnTo>
                    <a:pt x="45" y="513"/>
                  </a:lnTo>
                  <a:lnTo>
                    <a:pt x="41" y="517"/>
                  </a:lnTo>
                  <a:lnTo>
                    <a:pt x="40" y="521"/>
                  </a:lnTo>
                  <a:lnTo>
                    <a:pt x="37" y="526"/>
                  </a:lnTo>
                  <a:lnTo>
                    <a:pt x="37" y="534"/>
                  </a:lnTo>
                  <a:lnTo>
                    <a:pt x="37" y="543"/>
                  </a:lnTo>
                  <a:lnTo>
                    <a:pt x="37" y="543"/>
                  </a:lnTo>
                  <a:lnTo>
                    <a:pt x="38" y="553"/>
                  </a:lnTo>
                  <a:lnTo>
                    <a:pt x="41" y="563"/>
                  </a:lnTo>
                  <a:lnTo>
                    <a:pt x="46" y="579"/>
                  </a:lnTo>
                  <a:lnTo>
                    <a:pt x="50" y="590"/>
                  </a:lnTo>
                  <a:lnTo>
                    <a:pt x="52" y="594"/>
                  </a:lnTo>
                  <a:lnTo>
                    <a:pt x="63" y="574"/>
                  </a:lnTo>
                  <a:lnTo>
                    <a:pt x="68" y="604"/>
                  </a:lnTo>
                  <a:lnTo>
                    <a:pt x="98" y="594"/>
                  </a:lnTo>
                  <a:lnTo>
                    <a:pt x="98" y="594"/>
                  </a:lnTo>
                  <a:lnTo>
                    <a:pt x="95" y="607"/>
                  </a:lnTo>
                  <a:lnTo>
                    <a:pt x="92" y="615"/>
                  </a:lnTo>
                  <a:lnTo>
                    <a:pt x="92" y="619"/>
                  </a:lnTo>
                  <a:lnTo>
                    <a:pt x="93" y="620"/>
                  </a:lnTo>
                  <a:lnTo>
                    <a:pt x="93" y="620"/>
                  </a:lnTo>
                  <a:lnTo>
                    <a:pt x="97" y="620"/>
                  </a:lnTo>
                  <a:lnTo>
                    <a:pt x="103" y="620"/>
                  </a:lnTo>
                  <a:lnTo>
                    <a:pt x="111" y="620"/>
                  </a:lnTo>
                  <a:lnTo>
                    <a:pt x="124" y="620"/>
                  </a:lnTo>
                  <a:lnTo>
                    <a:pt x="124" y="620"/>
                  </a:lnTo>
                  <a:lnTo>
                    <a:pt x="137" y="621"/>
                  </a:lnTo>
                  <a:lnTo>
                    <a:pt x="142" y="621"/>
                  </a:lnTo>
                  <a:lnTo>
                    <a:pt x="150" y="621"/>
                  </a:lnTo>
                  <a:lnTo>
                    <a:pt x="157" y="620"/>
                  </a:lnTo>
                  <a:lnTo>
                    <a:pt x="169" y="616"/>
                  </a:lnTo>
                  <a:lnTo>
                    <a:pt x="182" y="611"/>
                  </a:lnTo>
                  <a:lnTo>
                    <a:pt x="199" y="603"/>
                  </a:lnTo>
                  <a:lnTo>
                    <a:pt x="199" y="603"/>
                  </a:lnTo>
                  <a:lnTo>
                    <a:pt x="210" y="699"/>
                  </a:lnTo>
                  <a:lnTo>
                    <a:pt x="216" y="748"/>
                  </a:lnTo>
                  <a:lnTo>
                    <a:pt x="216" y="748"/>
                  </a:lnTo>
                  <a:lnTo>
                    <a:pt x="208" y="761"/>
                  </a:lnTo>
                  <a:lnTo>
                    <a:pt x="188" y="789"/>
                  </a:lnTo>
                  <a:lnTo>
                    <a:pt x="160" y="830"/>
                  </a:lnTo>
                  <a:lnTo>
                    <a:pt x="196" y="845"/>
                  </a:lnTo>
                  <a:lnTo>
                    <a:pt x="196" y="845"/>
                  </a:lnTo>
                  <a:lnTo>
                    <a:pt x="197" y="849"/>
                  </a:lnTo>
                  <a:lnTo>
                    <a:pt x="197" y="853"/>
                  </a:lnTo>
                  <a:lnTo>
                    <a:pt x="196" y="859"/>
                  </a:lnTo>
                  <a:lnTo>
                    <a:pt x="193" y="868"/>
                  </a:lnTo>
                  <a:lnTo>
                    <a:pt x="187" y="880"/>
                  </a:lnTo>
                  <a:lnTo>
                    <a:pt x="178" y="895"/>
                  </a:lnTo>
                  <a:lnTo>
                    <a:pt x="165" y="912"/>
                  </a:lnTo>
                  <a:lnTo>
                    <a:pt x="165" y="912"/>
                  </a:lnTo>
                  <a:lnTo>
                    <a:pt x="157" y="923"/>
                  </a:lnTo>
                  <a:lnTo>
                    <a:pt x="151" y="938"/>
                  </a:lnTo>
                  <a:lnTo>
                    <a:pt x="144" y="954"/>
                  </a:lnTo>
                  <a:lnTo>
                    <a:pt x="139" y="972"/>
                  </a:lnTo>
                  <a:lnTo>
                    <a:pt x="134" y="993"/>
                  </a:lnTo>
                  <a:lnTo>
                    <a:pt x="129" y="1014"/>
                  </a:lnTo>
                  <a:lnTo>
                    <a:pt x="123" y="1059"/>
                  </a:lnTo>
                  <a:lnTo>
                    <a:pt x="116" y="1105"/>
                  </a:lnTo>
                  <a:lnTo>
                    <a:pt x="114" y="1146"/>
                  </a:lnTo>
                  <a:lnTo>
                    <a:pt x="112" y="1181"/>
                  </a:lnTo>
                  <a:lnTo>
                    <a:pt x="114" y="1204"/>
                  </a:lnTo>
                  <a:lnTo>
                    <a:pt x="114" y="1204"/>
                  </a:lnTo>
                  <a:lnTo>
                    <a:pt x="116" y="1221"/>
                  </a:lnTo>
                  <a:lnTo>
                    <a:pt x="121" y="1235"/>
                  </a:lnTo>
                  <a:lnTo>
                    <a:pt x="128" y="1248"/>
                  </a:lnTo>
                  <a:lnTo>
                    <a:pt x="134" y="1259"/>
                  </a:lnTo>
                  <a:lnTo>
                    <a:pt x="144" y="1276"/>
                  </a:lnTo>
                  <a:lnTo>
                    <a:pt x="150" y="1281"/>
                  </a:lnTo>
                  <a:lnTo>
                    <a:pt x="175" y="1291"/>
                  </a:lnTo>
                  <a:lnTo>
                    <a:pt x="134" y="1291"/>
                  </a:lnTo>
                  <a:lnTo>
                    <a:pt x="134" y="1291"/>
                  </a:lnTo>
                  <a:lnTo>
                    <a:pt x="129" y="1289"/>
                  </a:lnTo>
                  <a:lnTo>
                    <a:pt x="118" y="1283"/>
                  </a:lnTo>
                  <a:lnTo>
                    <a:pt x="102" y="1277"/>
                  </a:lnTo>
                  <a:lnTo>
                    <a:pt x="95" y="1276"/>
                  </a:lnTo>
                  <a:lnTo>
                    <a:pt x="88" y="1276"/>
                  </a:lnTo>
                  <a:lnTo>
                    <a:pt x="88" y="1276"/>
                  </a:lnTo>
                  <a:lnTo>
                    <a:pt x="83" y="1277"/>
                  </a:lnTo>
                  <a:lnTo>
                    <a:pt x="78" y="1282"/>
                  </a:lnTo>
                  <a:lnTo>
                    <a:pt x="74" y="1287"/>
                  </a:lnTo>
                  <a:lnTo>
                    <a:pt x="70" y="1295"/>
                  </a:lnTo>
                  <a:lnTo>
                    <a:pt x="64" y="1312"/>
                  </a:lnTo>
                  <a:lnTo>
                    <a:pt x="57" y="1327"/>
                  </a:lnTo>
                  <a:lnTo>
                    <a:pt x="57" y="1327"/>
                  </a:lnTo>
                  <a:lnTo>
                    <a:pt x="48" y="1344"/>
                  </a:lnTo>
                  <a:lnTo>
                    <a:pt x="36" y="1362"/>
                  </a:lnTo>
                  <a:lnTo>
                    <a:pt x="23" y="1382"/>
                  </a:lnTo>
                  <a:lnTo>
                    <a:pt x="11" y="1404"/>
                  </a:lnTo>
                  <a:lnTo>
                    <a:pt x="11" y="1404"/>
                  </a:lnTo>
                  <a:lnTo>
                    <a:pt x="6" y="1415"/>
                  </a:lnTo>
                  <a:lnTo>
                    <a:pt x="4" y="1429"/>
                  </a:lnTo>
                  <a:lnTo>
                    <a:pt x="1" y="1445"/>
                  </a:lnTo>
                  <a:lnTo>
                    <a:pt x="0" y="1460"/>
                  </a:lnTo>
                  <a:lnTo>
                    <a:pt x="0" y="1476"/>
                  </a:lnTo>
                  <a:lnTo>
                    <a:pt x="2" y="1490"/>
                  </a:lnTo>
                  <a:lnTo>
                    <a:pt x="6" y="1501"/>
                  </a:lnTo>
                  <a:lnTo>
                    <a:pt x="11" y="1511"/>
                  </a:lnTo>
                  <a:lnTo>
                    <a:pt x="11" y="1511"/>
                  </a:lnTo>
                  <a:lnTo>
                    <a:pt x="15" y="1515"/>
                  </a:lnTo>
                  <a:lnTo>
                    <a:pt x="18" y="1518"/>
                  </a:lnTo>
                  <a:lnTo>
                    <a:pt x="23" y="1519"/>
                  </a:lnTo>
                  <a:lnTo>
                    <a:pt x="27" y="1520"/>
                  </a:lnTo>
                  <a:lnTo>
                    <a:pt x="36" y="1522"/>
                  </a:lnTo>
                  <a:lnTo>
                    <a:pt x="45" y="1519"/>
                  </a:lnTo>
                  <a:lnTo>
                    <a:pt x="54" y="1515"/>
                  </a:lnTo>
                  <a:lnTo>
                    <a:pt x="61" y="1511"/>
                  </a:lnTo>
                  <a:lnTo>
                    <a:pt x="68" y="1506"/>
                  </a:lnTo>
                  <a:lnTo>
                    <a:pt x="73" y="1501"/>
                  </a:lnTo>
                  <a:lnTo>
                    <a:pt x="73" y="1501"/>
                  </a:lnTo>
                  <a:lnTo>
                    <a:pt x="87" y="1482"/>
                  </a:lnTo>
                  <a:lnTo>
                    <a:pt x="103" y="1455"/>
                  </a:lnTo>
                  <a:lnTo>
                    <a:pt x="103" y="1455"/>
                  </a:lnTo>
                  <a:lnTo>
                    <a:pt x="110" y="1446"/>
                  </a:lnTo>
                  <a:lnTo>
                    <a:pt x="119" y="1436"/>
                  </a:lnTo>
                  <a:lnTo>
                    <a:pt x="137" y="1415"/>
                  </a:lnTo>
                  <a:lnTo>
                    <a:pt x="160" y="1394"/>
                  </a:lnTo>
                  <a:lnTo>
                    <a:pt x="160" y="1394"/>
                  </a:lnTo>
                  <a:lnTo>
                    <a:pt x="165" y="1397"/>
                  </a:lnTo>
                  <a:lnTo>
                    <a:pt x="176" y="1406"/>
                  </a:lnTo>
                  <a:lnTo>
                    <a:pt x="188" y="1417"/>
                  </a:lnTo>
                  <a:lnTo>
                    <a:pt x="190" y="1421"/>
                  </a:lnTo>
                  <a:lnTo>
                    <a:pt x="190" y="1423"/>
                  </a:lnTo>
                  <a:lnTo>
                    <a:pt x="190" y="1424"/>
                  </a:lnTo>
                  <a:lnTo>
                    <a:pt x="190" y="1424"/>
                  </a:lnTo>
                  <a:lnTo>
                    <a:pt x="189" y="1432"/>
                  </a:lnTo>
                  <a:lnTo>
                    <a:pt x="190" y="1447"/>
                  </a:lnTo>
                  <a:lnTo>
                    <a:pt x="193" y="1469"/>
                  </a:lnTo>
                  <a:lnTo>
                    <a:pt x="197" y="1494"/>
                  </a:lnTo>
                  <a:lnTo>
                    <a:pt x="203" y="1517"/>
                  </a:lnTo>
                  <a:lnTo>
                    <a:pt x="206" y="1528"/>
                  </a:lnTo>
                  <a:lnTo>
                    <a:pt x="211" y="1538"/>
                  </a:lnTo>
                  <a:lnTo>
                    <a:pt x="215" y="1547"/>
                  </a:lnTo>
                  <a:lnTo>
                    <a:pt x="220" y="1555"/>
                  </a:lnTo>
                  <a:lnTo>
                    <a:pt x="225" y="1560"/>
                  </a:lnTo>
                  <a:lnTo>
                    <a:pt x="231" y="1563"/>
                  </a:lnTo>
                  <a:lnTo>
                    <a:pt x="231" y="1563"/>
                  </a:lnTo>
                  <a:lnTo>
                    <a:pt x="243" y="1565"/>
                  </a:lnTo>
                  <a:lnTo>
                    <a:pt x="253" y="1567"/>
                  </a:lnTo>
                  <a:lnTo>
                    <a:pt x="261" y="1567"/>
                  </a:lnTo>
                  <a:lnTo>
                    <a:pt x="267" y="1565"/>
                  </a:lnTo>
                  <a:lnTo>
                    <a:pt x="272" y="1563"/>
                  </a:lnTo>
                  <a:lnTo>
                    <a:pt x="276" y="1559"/>
                  </a:lnTo>
                  <a:lnTo>
                    <a:pt x="280" y="1554"/>
                  </a:lnTo>
                  <a:lnTo>
                    <a:pt x="283" y="1547"/>
                  </a:lnTo>
                  <a:lnTo>
                    <a:pt x="283" y="1547"/>
                  </a:lnTo>
                  <a:lnTo>
                    <a:pt x="288" y="1535"/>
                  </a:lnTo>
                  <a:lnTo>
                    <a:pt x="293" y="1524"/>
                  </a:lnTo>
                  <a:lnTo>
                    <a:pt x="298" y="1517"/>
                  </a:lnTo>
                  <a:lnTo>
                    <a:pt x="298" y="1517"/>
                  </a:lnTo>
                  <a:lnTo>
                    <a:pt x="308" y="1522"/>
                  </a:lnTo>
                  <a:lnTo>
                    <a:pt x="331" y="1532"/>
                  </a:lnTo>
                  <a:lnTo>
                    <a:pt x="347" y="1538"/>
                  </a:lnTo>
                  <a:lnTo>
                    <a:pt x="363" y="1544"/>
                  </a:lnTo>
                  <a:lnTo>
                    <a:pt x="380" y="1546"/>
                  </a:lnTo>
                  <a:lnTo>
                    <a:pt x="395" y="1547"/>
                  </a:lnTo>
                  <a:lnTo>
                    <a:pt x="395" y="1547"/>
                  </a:lnTo>
                  <a:lnTo>
                    <a:pt x="409" y="1546"/>
                  </a:lnTo>
                  <a:lnTo>
                    <a:pt x="423" y="1544"/>
                  </a:lnTo>
                  <a:lnTo>
                    <a:pt x="436" y="1541"/>
                  </a:lnTo>
                  <a:lnTo>
                    <a:pt x="446" y="1537"/>
                  </a:lnTo>
                  <a:lnTo>
                    <a:pt x="457" y="1532"/>
                  </a:lnTo>
                  <a:lnTo>
                    <a:pt x="466" y="1527"/>
                  </a:lnTo>
                  <a:lnTo>
                    <a:pt x="472" y="1522"/>
                  </a:lnTo>
                  <a:lnTo>
                    <a:pt x="477" y="1517"/>
                  </a:lnTo>
                  <a:lnTo>
                    <a:pt x="477" y="1517"/>
                  </a:lnTo>
                  <a:lnTo>
                    <a:pt x="485" y="1505"/>
                  </a:lnTo>
                  <a:lnTo>
                    <a:pt x="491" y="1494"/>
                  </a:lnTo>
                  <a:lnTo>
                    <a:pt x="498" y="1481"/>
                  </a:lnTo>
                  <a:lnTo>
                    <a:pt x="498" y="1481"/>
                  </a:lnTo>
                  <a:lnTo>
                    <a:pt x="522" y="1486"/>
                  </a:lnTo>
                  <a:lnTo>
                    <a:pt x="542" y="1488"/>
                  </a:lnTo>
                  <a:lnTo>
                    <a:pt x="564" y="1491"/>
                  </a:lnTo>
                  <a:lnTo>
                    <a:pt x="564" y="1491"/>
                  </a:lnTo>
                  <a:lnTo>
                    <a:pt x="573" y="1491"/>
                  </a:lnTo>
                  <a:lnTo>
                    <a:pt x="583" y="1490"/>
                  </a:lnTo>
                  <a:lnTo>
                    <a:pt x="592" y="1486"/>
                  </a:lnTo>
                  <a:lnTo>
                    <a:pt x="600" y="1483"/>
                  </a:lnTo>
                  <a:lnTo>
                    <a:pt x="615" y="1474"/>
                  </a:lnTo>
                  <a:lnTo>
                    <a:pt x="625" y="1465"/>
                  </a:lnTo>
                  <a:lnTo>
                    <a:pt x="625" y="1465"/>
                  </a:lnTo>
                  <a:lnTo>
                    <a:pt x="629" y="1460"/>
                  </a:lnTo>
                  <a:lnTo>
                    <a:pt x="633" y="1455"/>
                  </a:lnTo>
                  <a:lnTo>
                    <a:pt x="637" y="1445"/>
                  </a:lnTo>
                  <a:lnTo>
                    <a:pt x="641" y="1429"/>
                  </a:lnTo>
                  <a:lnTo>
                    <a:pt x="641" y="1429"/>
                  </a:lnTo>
                  <a:lnTo>
                    <a:pt x="640" y="1419"/>
                  </a:lnTo>
                  <a:lnTo>
                    <a:pt x="633" y="1400"/>
                  </a:lnTo>
                  <a:lnTo>
                    <a:pt x="625" y="1373"/>
                  </a:lnTo>
                  <a:lnTo>
                    <a:pt x="605" y="1327"/>
                  </a:lnTo>
                  <a:lnTo>
                    <a:pt x="605" y="1327"/>
                  </a:lnTo>
                  <a:lnTo>
                    <a:pt x="623" y="1327"/>
                  </a:lnTo>
                  <a:lnTo>
                    <a:pt x="638" y="1327"/>
                  </a:lnTo>
                  <a:lnTo>
                    <a:pt x="651" y="1327"/>
                  </a:lnTo>
                  <a:lnTo>
                    <a:pt x="651" y="1327"/>
                  </a:lnTo>
                  <a:lnTo>
                    <a:pt x="656" y="1326"/>
                  </a:lnTo>
                  <a:lnTo>
                    <a:pt x="661" y="1323"/>
                  </a:lnTo>
                  <a:lnTo>
                    <a:pt x="671" y="1317"/>
                  </a:lnTo>
                  <a:lnTo>
                    <a:pt x="679" y="1309"/>
                  </a:lnTo>
                  <a:lnTo>
                    <a:pt x="682" y="1307"/>
                  </a:lnTo>
                  <a:lnTo>
                    <a:pt x="682" y="1307"/>
                  </a:lnTo>
                  <a:lnTo>
                    <a:pt x="674" y="1299"/>
                  </a:lnTo>
                  <a:lnTo>
                    <a:pt x="656" y="1280"/>
                  </a:lnTo>
                  <a:lnTo>
                    <a:pt x="645" y="1267"/>
                  </a:lnTo>
                  <a:lnTo>
                    <a:pt x="633" y="1253"/>
                  </a:lnTo>
                  <a:lnTo>
                    <a:pt x="624" y="1239"/>
                  </a:lnTo>
                  <a:lnTo>
                    <a:pt x="615" y="1225"/>
                  </a:lnTo>
                  <a:lnTo>
                    <a:pt x="615" y="1225"/>
                  </a:lnTo>
                  <a:lnTo>
                    <a:pt x="600" y="1198"/>
                  </a:lnTo>
                  <a:lnTo>
                    <a:pt x="585" y="1172"/>
                  </a:lnTo>
                  <a:lnTo>
                    <a:pt x="578" y="1160"/>
                  </a:lnTo>
                  <a:lnTo>
                    <a:pt x="573" y="1149"/>
                  </a:lnTo>
                  <a:lnTo>
                    <a:pt x="570" y="1137"/>
                  </a:lnTo>
                  <a:lnTo>
                    <a:pt x="569" y="1127"/>
                  </a:lnTo>
                  <a:lnTo>
                    <a:pt x="569" y="1127"/>
                  </a:lnTo>
                  <a:lnTo>
                    <a:pt x="569" y="1108"/>
                  </a:lnTo>
                  <a:lnTo>
                    <a:pt x="568" y="1099"/>
                  </a:lnTo>
                  <a:lnTo>
                    <a:pt x="567" y="1089"/>
                  </a:lnTo>
                  <a:lnTo>
                    <a:pt x="564" y="1080"/>
                  </a:lnTo>
                  <a:lnTo>
                    <a:pt x="560" y="1071"/>
                  </a:lnTo>
                  <a:lnTo>
                    <a:pt x="555" y="1061"/>
                  </a:lnTo>
                  <a:lnTo>
                    <a:pt x="549" y="1050"/>
                  </a:lnTo>
                  <a:lnTo>
                    <a:pt x="549" y="1050"/>
                  </a:lnTo>
                  <a:lnTo>
                    <a:pt x="503" y="984"/>
                  </a:lnTo>
                  <a:lnTo>
                    <a:pt x="508" y="922"/>
                  </a:lnTo>
                  <a:lnTo>
                    <a:pt x="544" y="922"/>
                  </a:lnTo>
                  <a:lnTo>
                    <a:pt x="544" y="922"/>
                  </a:lnTo>
                  <a:lnTo>
                    <a:pt x="533" y="843"/>
                  </a:lnTo>
                  <a:lnTo>
                    <a:pt x="527" y="784"/>
                  </a:lnTo>
                  <a:lnTo>
                    <a:pt x="523" y="748"/>
                  </a:lnTo>
                  <a:lnTo>
                    <a:pt x="523" y="748"/>
                  </a:lnTo>
                  <a:lnTo>
                    <a:pt x="524" y="736"/>
                  </a:lnTo>
                  <a:lnTo>
                    <a:pt x="527" y="722"/>
                  </a:lnTo>
                  <a:lnTo>
                    <a:pt x="537" y="685"/>
                  </a:lnTo>
                  <a:lnTo>
                    <a:pt x="554" y="630"/>
                  </a:lnTo>
                  <a:lnTo>
                    <a:pt x="554" y="630"/>
                  </a:lnTo>
                  <a:lnTo>
                    <a:pt x="554" y="624"/>
                  </a:lnTo>
                  <a:lnTo>
                    <a:pt x="554" y="613"/>
                  </a:lnTo>
                  <a:lnTo>
                    <a:pt x="553" y="585"/>
                  </a:lnTo>
                  <a:lnTo>
                    <a:pt x="549" y="548"/>
                  </a:lnTo>
                  <a:lnTo>
                    <a:pt x="620" y="466"/>
                  </a:lnTo>
                  <a:lnTo>
                    <a:pt x="620" y="466"/>
                  </a:lnTo>
                  <a:lnTo>
                    <a:pt x="620" y="472"/>
                  </a:lnTo>
                  <a:lnTo>
                    <a:pt x="622" y="476"/>
                  </a:lnTo>
                  <a:lnTo>
                    <a:pt x="623" y="478"/>
                  </a:lnTo>
                  <a:lnTo>
                    <a:pt x="625" y="476"/>
                  </a:lnTo>
                  <a:lnTo>
                    <a:pt x="625" y="476"/>
                  </a:lnTo>
                  <a:lnTo>
                    <a:pt x="633" y="471"/>
                  </a:lnTo>
                  <a:lnTo>
                    <a:pt x="643" y="462"/>
                  </a:lnTo>
                  <a:lnTo>
                    <a:pt x="656" y="451"/>
                  </a:lnTo>
                  <a:lnTo>
                    <a:pt x="646" y="435"/>
                  </a:lnTo>
                  <a:lnTo>
                    <a:pt x="646" y="435"/>
                  </a:lnTo>
                  <a:lnTo>
                    <a:pt x="648" y="430"/>
                  </a:lnTo>
                  <a:lnTo>
                    <a:pt x="656" y="416"/>
                  </a:lnTo>
                  <a:lnTo>
                    <a:pt x="663" y="397"/>
                  </a:lnTo>
                  <a:lnTo>
                    <a:pt x="665" y="388"/>
                  </a:lnTo>
                  <a:lnTo>
                    <a:pt x="666" y="379"/>
                  </a:lnTo>
                  <a:lnTo>
                    <a:pt x="666" y="379"/>
                  </a:lnTo>
                  <a:lnTo>
                    <a:pt x="668" y="353"/>
                  </a:lnTo>
                  <a:lnTo>
                    <a:pt x="666" y="343"/>
                  </a:lnTo>
                  <a:lnTo>
                    <a:pt x="666" y="343"/>
                  </a:lnTo>
                  <a:lnTo>
                    <a:pt x="629" y="269"/>
                  </a:lnTo>
                  <a:lnTo>
                    <a:pt x="604" y="216"/>
                  </a:lnTo>
                  <a:lnTo>
                    <a:pt x="593" y="196"/>
                  </a:lnTo>
                  <a:lnTo>
                    <a:pt x="590" y="184"/>
                  </a:lnTo>
                  <a:lnTo>
                    <a:pt x="590" y="184"/>
                  </a:lnTo>
                  <a:lnTo>
                    <a:pt x="586" y="174"/>
                  </a:lnTo>
                  <a:lnTo>
                    <a:pt x="582" y="166"/>
                  </a:lnTo>
                  <a:lnTo>
                    <a:pt x="574" y="159"/>
                  </a:lnTo>
                  <a:lnTo>
                    <a:pt x="564" y="148"/>
                  </a:lnTo>
                  <a:lnTo>
                    <a:pt x="564" y="148"/>
                  </a:lnTo>
                  <a:lnTo>
                    <a:pt x="554" y="137"/>
                  </a:lnTo>
                  <a:lnTo>
                    <a:pt x="545" y="128"/>
                  </a:lnTo>
                  <a:lnTo>
                    <a:pt x="537" y="121"/>
                  </a:lnTo>
                  <a:lnTo>
                    <a:pt x="533" y="119"/>
                  </a:lnTo>
                  <a:lnTo>
                    <a:pt x="528" y="118"/>
                  </a:lnTo>
                  <a:lnTo>
                    <a:pt x="528" y="118"/>
                  </a:lnTo>
                  <a:lnTo>
                    <a:pt x="524" y="118"/>
                  </a:lnTo>
                  <a:lnTo>
                    <a:pt x="522" y="120"/>
                  </a:lnTo>
                  <a:lnTo>
                    <a:pt x="522" y="123"/>
                  </a:lnTo>
                  <a:lnTo>
                    <a:pt x="523" y="127"/>
                  </a:lnTo>
                  <a:lnTo>
                    <a:pt x="526" y="134"/>
                  </a:lnTo>
                  <a:lnTo>
                    <a:pt x="528" y="138"/>
                  </a:lnTo>
                  <a:lnTo>
                    <a:pt x="528" y="138"/>
                  </a:lnTo>
                  <a:lnTo>
                    <a:pt x="519" y="136"/>
                  </a:lnTo>
                  <a:lnTo>
                    <a:pt x="492" y="128"/>
                  </a:lnTo>
                  <a:lnTo>
                    <a:pt x="492" y="128"/>
                  </a:lnTo>
                  <a:lnTo>
                    <a:pt x="478" y="124"/>
                  </a:lnTo>
                  <a:lnTo>
                    <a:pt x="469" y="123"/>
                  </a:lnTo>
                  <a:lnTo>
                    <a:pt x="463" y="121"/>
                  </a:lnTo>
                  <a:lnTo>
                    <a:pt x="457" y="118"/>
                  </a:lnTo>
                  <a:lnTo>
                    <a:pt x="457" y="118"/>
                  </a:lnTo>
                  <a:lnTo>
                    <a:pt x="446" y="112"/>
                  </a:lnTo>
                  <a:lnTo>
                    <a:pt x="435" y="107"/>
                  </a:lnTo>
                  <a:lnTo>
                    <a:pt x="426" y="105"/>
                  </a:lnTo>
                  <a:lnTo>
                    <a:pt x="422" y="106"/>
                  </a:lnTo>
                  <a:lnTo>
                    <a:pt x="421" y="107"/>
                  </a:lnTo>
                  <a:lnTo>
                    <a:pt x="421" y="107"/>
                  </a:lnTo>
                  <a:lnTo>
                    <a:pt x="419" y="109"/>
                  </a:lnTo>
                  <a:lnTo>
                    <a:pt x="417" y="110"/>
                  </a:lnTo>
                  <a:lnTo>
                    <a:pt x="409" y="111"/>
                  </a:lnTo>
                  <a:lnTo>
                    <a:pt x="402" y="112"/>
                  </a:lnTo>
                  <a:lnTo>
                    <a:pt x="400" y="115"/>
                  </a:lnTo>
                  <a:lnTo>
                    <a:pt x="400" y="118"/>
                  </a:lnTo>
                  <a:lnTo>
                    <a:pt x="400" y="118"/>
                  </a:lnTo>
                  <a:lnTo>
                    <a:pt x="403" y="121"/>
                  </a:lnTo>
                  <a:lnTo>
                    <a:pt x="407" y="125"/>
                  </a:lnTo>
                  <a:lnTo>
                    <a:pt x="417" y="133"/>
                  </a:lnTo>
                  <a:lnTo>
                    <a:pt x="428" y="139"/>
                  </a:lnTo>
                  <a:lnTo>
                    <a:pt x="436" y="143"/>
                  </a:lnTo>
                  <a:lnTo>
                    <a:pt x="436" y="143"/>
                  </a:lnTo>
                  <a:lnTo>
                    <a:pt x="451" y="148"/>
                  </a:lnTo>
                  <a:lnTo>
                    <a:pt x="478" y="159"/>
                  </a:lnTo>
                  <a:lnTo>
                    <a:pt x="492" y="165"/>
                  </a:lnTo>
                  <a:lnTo>
                    <a:pt x="505" y="171"/>
                  </a:lnTo>
                  <a:lnTo>
                    <a:pt x="517" y="178"/>
                  </a:lnTo>
                  <a:lnTo>
                    <a:pt x="523" y="184"/>
                  </a:lnTo>
                  <a:lnTo>
                    <a:pt x="523" y="184"/>
                  </a:lnTo>
                  <a:lnTo>
                    <a:pt x="533" y="198"/>
                  </a:lnTo>
                  <a:lnTo>
                    <a:pt x="542" y="215"/>
                  </a:lnTo>
                  <a:lnTo>
                    <a:pt x="551" y="229"/>
                  </a:lnTo>
                  <a:lnTo>
                    <a:pt x="554" y="235"/>
                  </a:lnTo>
                  <a:lnTo>
                    <a:pt x="554" y="235"/>
                  </a:lnTo>
                  <a:lnTo>
                    <a:pt x="559" y="256"/>
                  </a:lnTo>
                  <a:lnTo>
                    <a:pt x="564" y="282"/>
                  </a:lnTo>
                  <a:lnTo>
                    <a:pt x="574" y="343"/>
                  </a:lnTo>
                  <a:lnTo>
                    <a:pt x="574" y="364"/>
                  </a:lnTo>
                  <a:lnTo>
                    <a:pt x="574" y="364"/>
                  </a:lnTo>
                  <a:lnTo>
                    <a:pt x="567" y="364"/>
                  </a:lnTo>
                  <a:lnTo>
                    <a:pt x="559" y="364"/>
                  </a:lnTo>
                  <a:lnTo>
                    <a:pt x="554" y="364"/>
                  </a:lnTo>
                  <a:lnTo>
                    <a:pt x="554" y="364"/>
                  </a:lnTo>
                  <a:lnTo>
                    <a:pt x="550" y="365"/>
                  </a:lnTo>
                  <a:lnTo>
                    <a:pt x="549" y="366"/>
                  </a:lnTo>
                  <a:lnTo>
                    <a:pt x="544" y="374"/>
                  </a:lnTo>
                  <a:lnTo>
                    <a:pt x="544" y="374"/>
                  </a:lnTo>
                  <a:lnTo>
                    <a:pt x="533" y="389"/>
                  </a:lnTo>
                  <a:lnTo>
                    <a:pt x="528" y="410"/>
                  </a:lnTo>
                  <a:lnTo>
                    <a:pt x="528" y="410"/>
                  </a:lnTo>
                  <a:lnTo>
                    <a:pt x="524" y="414"/>
                  </a:lnTo>
                  <a:lnTo>
                    <a:pt x="518" y="420"/>
                  </a:lnTo>
                  <a:lnTo>
                    <a:pt x="518" y="420"/>
                  </a:lnTo>
                  <a:lnTo>
                    <a:pt x="512" y="426"/>
                  </a:lnTo>
                  <a:lnTo>
                    <a:pt x="508" y="430"/>
                  </a:lnTo>
                  <a:lnTo>
                    <a:pt x="477" y="440"/>
                  </a:lnTo>
                  <a:lnTo>
                    <a:pt x="477" y="440"/>
                  </a:lnTo>
                  <a:lnTo>
                    <a:pt x="483" y="415"/>
                  </a:lnTo>
                  <a:lnTo>
                    <a:pt x="487" y="394"/>
                  </a:lnTo>
                  <a:lnTo>
                    <a:pt x="487" y="385"/>
                  </a:lnTo>
                  <a:lnTo>
                    <a:pt x="487" y="379"/>
                  </a:lnTo>
                  <a:lnTo>
                    <a:pt x="487" y="379"/>
                  </a:lnTo>
                  <a:lnTo>
                    <a:pt x="487" y="367"/>
                  </a:lnTo>
                  <a:lnTo>
                    <a:pt x="487" y="356"/>
                  </a:lnTo>
                  <a:lnTo>
                    <a:pt x="487" y="349"/>
                  </a:lnTo>
                  <a:lnTo>
                    <a:pt x="487" y="344"/>
                  </a:lnTo>
                  <a:lnTo>
                    <a:pt x="485" y="338"/>
                  </a:lnTo>
                  <a:lnTo>
                    <a:pt x="482" y="333"/>
                  </a:lnTo>
                  <a:lnTo>
                    <a:pt x="482" y="333"/>
                  </a:lnTo>
                  <a:lnTo>
                    <a:pt x="471" y="316"/>
                  </a:lnTo>
                  <a:lnTo>
                    <a:pt x="468" y="311"/>
                  </a:lnTo>
                  <a:lnTo>
                    <a:pt x="467" y="307"/>
                  </a:lnTo>
                  <a:lnTo>
                    <a:pt x="467" y="307"/>
                  </a:lnTo>
                  <a:lnTo>
                    <a:pt x="464" y="301"/>
                  </a:lnTo>
                  <a:lnTo>
                    <a:pt x="459" y="293"/>
                  </a:lnTo>
                  <a:lnTo>
                    <a:pt x="454" y="284"/>
                  </a:lnTo>
                  <a:lnTo>
                    <a:pt x="451" y="276"/>
                  </a:lnTo>
                  <a:lnTo>
                    <a:pt x="451" y="276"/>
                  </a:lnTo>
                  <a:lnTo>
                    <a:pt x="451" y="268"/>
                  </a:lnTo>
                  <a:lnTo>
                    <a:pt x="450" y="255"/>
                  </a:lnTo>
                  <a:lnTo>
                    <a:pt x="448" y="248"/>
                  </a:lnTo>
                  <a:lnTo>
                    <a:pt x="445" y="241"/>
                  </a:lnTo>
                  <a:lnTo>
                    <a:pt x="441" y="233"/>
                  </a:lnTo>
                  <a:lnTo>
                    <a:pt x="436" y="225"/>
                  </a:lnTo>
                  <a:lnTo>
                    <a:pt x="436" y="225"/>
                  </a:lnTo>
                  <a:lnTo>
                    <a:pt x="430" y="219"/>
                  </a:lnTo>
                  <a:lnTo>
                    <a:pt x="421" y="215"/>
                  </a:lnTo>
                  <a:lnTo>
                    <a:pt x="413" y="214"/>
                  </a:lnTo>
                  <a:lnTo>
                    <a:pt x="404" y="212"/>
                  </a:lnTo>
                  <a:lnTo>
                    <a:pt x="390" y="214"/>
                  </a:lnTo>
                  <a:lnTo>
                    <a:pt x="385" y="215"/>
                  </a:lnTo>
                  <a:lnTo>
                    <a:pt x="385" y="215"/>
                  </a:lnTo>
                  <a:lnTo>
                    <a:pt x="381" y="212"/>
                  </a:lnTo>
                  <a:lnTo>
                    <a:pt x="372" y="207"/>
                  </a:lnTo>
                  <a:lnTo>
                    <a:pt x="358" y="202"/>
                  </a:lnTo>
                  <a:lnTo>
                    <a:pt x="352" y="200"/>
                  </a:lnTo>
                  <a:lnTo>
                    <a:pt x="344" y="200"/>
                  </a:lnTo>
                  <a:lnTo>
                    <a:pt x="344" y="200"/>
                  </a:lnTo>
                  <a:lnTo>
                    <a:pt x="338" y="201"/>
                  </a:lnTo>
                  <a:lnTo>
                    <a:pt x="331" y="202"/>
                  </a:lnTo>
                  <a:lnTo>
                    <a:pt x="320" y="207"/>
                  </a:lnTo>
                  <a:lnTo>
                    <a:pt x="308" y="214"/>
                  </a:lnTo>
                  <a:lnTo>
                    <a:pt x="298" y="220"/>
                  </a:lnTo>
                  <a:lnTo>
                    <a:pt x="298" y="220"/>
                  </a:lnTo>
                  <a:lnTo>
                    <a:pt x="288" y="228"/>
                  </a:lnTo>
                  <a:lnTo>
                    <a:pt x="277" y="237"/>
                  </a:lnTo>
                  <a:lnTo>
                    <a:pt x="269" y="246"/>
                  </a:lnTo>
                  <a:lnTo>
                    <a:pt x="262" y="256"/>
                  </a:lnTo>
                  <a:lnTo>
                    <a:pt x="262" y="256"/>
                  </a:lnTo>
                  <a:lnTo>
                    <a:pt x="257" y="268"/>
                  </a:lnTo>
                  <a:lnTo>
                    <a:pt x="252" y="279"/>
                  </a:lnTo>
                  <a:lnTo>
                    <a:pt x="245" y="289"/>
                  </a:lnTo>
                  <a:lnTo>
                    <a:pt x="242" y="293"/>
                  </a:lnTo>
                  <a:lnTo>
                    <a:pt x="237" y="297"/>
                  </a:lnTo>
                  <a:lnTo>
                    <a:pt x="237" y="297"/>
                  </a:lnTo>
                  <a:lnTo>
                    <a:pt x="230" y="300"/>
                  </a:lnTo>
                  <a:lnTo>
                    <a:pt x="224" y="302"/>
                  </a:lnTo>
                  <a:lnTo>
                    <a:pt x="208" y="305"/>
                  </a:lnTo>
                  <a:lnTo>
                    <a:pt x="190" y="307"/>
                  </a:lnTo>
                  <a:lnTo>
                    <a:pt x="185" y="271"/>
                  </a:lnTo>
                  <a:lnTo>
                    <a:pt x="175" y="271"/>
                  </a:lnTo>
                  <a:lnTo>
                    <a:pt x="252" y="128"/>
                  </a:lnTo>
                  <a:lnTo>
                    <a:pt x="277" y="102"/>
                  </a:lnTo>
                  <a:lnTo>
                    <a:pt x="277" y="102"/>
                  </a:lnTo>
                  <a:lnTo>
                    <a:pt x="303" y="101"/>
                  </a:lnTo>
                  <a:lnTo>
                    <a:pt x="322" y="100"/>
                  </a:lnTo>
                  <a:lnTo>
                    <a:pt x="330" y="98"/>
                  </a:lnTo>
                  <a:lnTo>
                    <a:pt x="334" y="97"/>
                  </a:lnTo>
                  <a:lnTo>
                    <a:pt x="334" y="97"/>
                  </a:lnTo>
                  <a:lnTo>
                    <a:pt x="343" y="91"/>
                  </a:lnTo>
                  <a:lnTo>
                    <a:pt x="349" y="87"/>
                  </a:lnTo>
                  <a:lnTo>
                    <a:pt x="349" y="87"/>
                  </a:lnTo>
                  <a:lnTo>
                    <a:pt x="356" y="83"/>
                  </a:lnTo>
                  <a:lnTo>
                    <a:pt x="364" y="77"/>
                  </a:lnTo>
                  <a:lnTo>
                    <a:pt x="364" y="77"/>
                  </a:lnTo>
                  <a:lnTo>
                    <a:pt x="370" y="73"/>
                  </a:lnTo>
                  <a:lnTo>
                    <a:pt x="375" y="69"/>
                  </a:lnTo>
                  <a:lnTo>
                    <a:pt x="376" y="66"/>
                  </a:lnTo>
                  <a:lnTo>
                    <a:pt x="377" y="65"/>
                  </a:lnTo>
                  <a:lnTo>
                    <a:pt x="377" y="63"/>
                  </a:lnTo>
                  <a:lnTo>
                    <a:pt x="375" y="61"/>
                  </a:lnTo>
                  <a:lnTo>
                    <a:pt x="375" y="61"/>
                  </a:lnTo>
                  <a:lnTo>
                    <a:pt x="370" y="59"/>
                  </a:lnTo>
                  <a:lnTo>
                    <a:pt x="364" y="57"/>
                  </a:lnTo>
                  <a:lnTo>
                    <a:pt x="359" y="56"/>
                  </a:lnTo>
                  <a:lnTo>
                    <a:pt x="359" y="56"/>
                  </a:lnTo>
                  <a:lnTo>
                    <a:pt x="356" y="52"/>
                  </a:lnTo>
                  <a:lnTo>
                    <a:pt x="352" y="50"/>
                  </a:lnTo>
                  <a:lnTo>
                    <a:pt x="349" y="46"/>
                  </a:lnTo>
                  <a:lnTo>
                    <a:pt x="349" y="46"/>
                  </a:lnTo>
                  <a:lnTo>
                    <a:pt x="347" y="41"/>
                  </a:lnTo>
                  <a:lnTo>
                    <a:pt x="344" y="36"/>
                  </a:lnTo>
                  <a:lnTo>
                    <a:pt x="344" y="36"/>
                  </a:lnTo>
                  <a:lnTo>
                    <a:pt x="341" y="33"/>
                  </a:lnTo>
                  <a:lnTo>
                    <a:pt x="339" y="30"/>
                  </a:lnTo>
                  <a:lnTo>
                    <a:pt x="335" y="28"/>
                  </a:lnTo>
                  <a:lnTo>
                    <a:pt x="334" y="25"/>
                  </a:lnTo>
                  <a:lnTo>
                    <a:pt x="334" y="25"/>
                  </a:lnTo>
                  <a:lnTo>
                    <a:pt x="332" y="23"/>
                  </a:lnTo>
                  <a:lnTo>
                    <a:pt x="330" y="20"/>
                  </a:lnTo>
                  <a:lnTo>
                    <a:pt x="324" y="15"/>
                  </a:lnTo>
                  <a:lnTo>
                    <a:pt x="324" y="15"/>
                  </a:lnTo>
                  <a:lnTo>
                    <a:pt x="322" y="14"/>
                  </a:lnTo>
                  <a:lnTo>
                    <a:pt x="320" y="14"/>
                  </a:lnTo>
                  <a:lnTo>
                    <a:pt x="317" y="13"/>
                  </a:lnTo>
                  <a:lnTo>
                    <a:pt x="313" y="10"/>
                  </a:lnTo>
                  <a:lnTo>
                    <a:pt x="313" y="10"/>
                  </a:lnTo>
                  <a:lnTo>
                    <a:pt x="308" y="6"/>
                  </a:lnTo>
                  <a:lnTo>
                    <a:pt x="304" y="5"/>
                  </a:lnTo>
                  <a:lnTo>
                    <a:pt x="298" y="5"/>
                  </a:lnTo>
                  <a:lnTo>
                    <a:pt x="298" y="5"/>
                  </a:lnTo>
                  <a:lnTo>
                    <a:pt x="297" y="2"/>
                  </a:lnTo>
                  <a:lnTo>
                    <a:pt x="293" y="1"/>
                  </a:lnTo>
                  <a:lnTo>
                    <a:pt x="288" y="0"/>
                  </a:lnTo>
                  <a:lnTo>
                    <a:pt x="288" y="0"/>
                  </a:lnTo>
                  <a:lnTo>
                    <a:pt x="283" y="0"/>
                  </a:lnTo>
                  <a:lnTo>
                    <a:pt x="276" y="2"/>
                  </a:lnTo>
                  <a:lnTo>
                    <a:pt x="261" y="9"/>
                  </a:lnTo>
                  <a:lnTo>
                    <a:pt x="245" y="15"/>
                  </a:lnTo>
                  <a:lnTo>
                    <a:pt x="237" y="20"/>
                  </a:lnTo>
                  <a:lnTo>
                    <a:pt x="237" y="20"/>
                  </a:lnTo>
                  <a:lnTo>
                    <a:pt x="231" y="24"/>
                  </a:lnTo>
                  <a:lnTo>
                    <a:pt x="226" y="30"/>
                  </a:lnTo>
                  <a:lnTo>
                    <a:pt x="220" y="38"/>
                  </a:lnTo>
                  <a:lnTo>
                    <a:pt x="216" y="46"/>
                  </a:lnTo>
                  <a:lnTo>
                    <a:pt x="216" y="46"/>
                  </a:lnTo>
                  <a:lnTo>
                    <a:pt x="215" y="54"/>
                  </a:lnTo>
                  <a:lnTo>
                    <a:pt x="214" y="63"/>
                  </a:lnTo>
                  <a:lnTo>
                    <a:pt x="212" y="68"/>
                  </a:lnTo>
                  <a:lnTo>
                    <a:pt x="211" y="71"/>
                  </a:lnTo>
                  <a:lnTo>
                    <a:pt x="211" y="71"/>
                  </a:lnTo>
                  <a:lnTo>
                    <a:pt x="192" y="96"/>
                  </a:lnTo>
                  <a:lnTo>
                    <a:pt x="178" y="115"/>
                  </a:lnTo>
                  <a:lnTo>
                    <a:pt x="165" y="128"/>
                  </a:lnTo>
                  <a:lnTo>
                    <a:pt x="165" y="128"/>
                  </a:lnTo>
                  <a:lnTo>
                    <a:pt x="157" y="137"/>
                  </a:lnTo>
                  <a:lnTo>
                    <a:pt x="147" y="153"/>
                  </a:lnTo>
                  <a:lnTo>
                    <a:pt x="119" y="198"/>
                  </a:lnTo>
                  <a:lnTo>
                    <a:pt x="83" y="261"/>
                  </a:lnTo>
                  <a:lnTo>
                    <a:pt x="83" y="261"/>
                  </a:lnTo>
                  <a:lnTo>
                    <a:pt x="70" y="262"/>
                  </a:lnTo>
                  <a:lnTo>
                    <a:pt x="61" y="265"/>
                  </a:lnTo>
                  <a:lnTo>
                    <a:pt x="57" y="266"/>
                  </a:lnTo>
                  <a:lnTo>
                    <a:pt x="57" y="266"/>
                  </a:lnTo>
                  <a:lnTo>
                    <a:pt x="54" y="274"/>
                  </a:lnTo>
                  <a:lnTo>
                    <a:pt x="52" y="282"/>
                  </a:lnTo>
                  <a:lnTo>
                    <a:pt x="52" y="292"/>
                  </a:lnTo>
                  <a:lnTo>
                    <a:pt x="52" y="292"/>
                  </a:lnTo>
                  <a:lnTo>
                    <a:pt x="55" y="315"/>
                  </a:lnTo>
                  <a:lnTo>
                    <a:pt x="56" y="324"/>
                  </a:lnTo>
                  <a:lnTo>
                    <a:pt x="56" y="326"/>
                  </a:lnTo>
                  <a:lnTo>
                    <a:pt x="57" y="328"/>
                  </a:lnTo>
                  <a:lnTo>
                    <a:pt x="57" y="328"/>
                  </a:lnTo>
                  <a:lnTo>
                    <a:pt x="65" y="332"/>
                  </a:lnTo>
                  <a:lnTo>
                    <a:pt x="70" y="333"/>
                  </a:lnTo>
                  <a:lnTo>
                    <a:pt x="73" y="333"/>
                  </a:lnTo>
                  <a:lnTo>
                    <a:pt x="73" y="333"/>
                  </a:lnTo>
                  <a:lnTo>
                    <a:pt x="93" y="365"/>
                  </a:lnTo>
                  <a:lnTo>
                    <a:pt x="93" y="365"/>
                  </a:lnTo>
                  <a:lnTo>
                    <a:pt x="83" y="374"/>
                  </a:lnTo>
                  <a:lnTo>
                    <a:pt x="73" y="384"/>
                  </a:lnTo>
                  <a:lnTo>
                    <a:pt x="73" y="384"/>
                  </a:lnTo>
                  <a:lnTo>
                    <a:pt x="68" y="393"/>
                  </a:lnTo>
                  <a:lnTo>
                    <a:pt x="64" y="405"/>
                  </a:lnTo>
                  <a:lnTo>
                    <a:pt x="61" y="417"/>
                  </a:lnTo>
                  <a:lnTo>
                    <a:pt x="60" y="430"/>
                  </a:lnTo>
                  <a:lnTo>
                    <a:pt x="56" y="457"/>
                  </a:lnTo>
                  <a:lnTo>
                    <a:pt x="55" y="469"/>
                  </a:lnTo>
                  <a:lnTo>
                    <a:pt x="52" y="476"/>
                  </a:lnTo>
                  <a:lnTo>
                    <a:pt x="52" y="476"/>
                  </a:lnTo>
                  <a:close/>
                  <a:moveTo>
                    <a:pt x="16" y="512"/>
                  </a:moveTo>
                  <a:lnTo>
                    <a:pt x="16" y="512"/>
                  </a:lnTo>
                  <a:lnTo>
                    <a:pt x="19" y="512"/>
                  </a:lnTo>
                  <a:lnTo>
                    <a:pt x="19" y="512"/>
                  </a:lnTo>
                  <a:lnTo>
                    <a:pt x="16" y="512"/>
                  </a:lnTo>
                  <a:lnTo>
                    <a:pt x="16" y="51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9DC522B7-7735-D35A-FF97-E30F2182C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796925"/>
              <a:ext cx="350838" cy="447675"/>
            </a:xfrm>
            <a:custGeom>
              <a:avLst/>
              <a:gdLst>
                <a:gd name="T0" fmla="*/ 5 w 221"/>
                <a:gd name="T1" fmla="*/ 8 h 282"/>
                <a:gd name="T2" fmla="*/ 87 w 221"/>
                <a:gd name="T3" fmla="*/ 92 h 282"/>
                <a:gd name="T4" fmla="*/ 107 w 221"/>
                <a:gd name="T5" fmla="*/ 108 h 282"/>
                <a:gd name="T6" fmla="*/ 112 w 221"/>
                <a:gd name="T7" fmla="*/ 109 h 282"/>
                <a:gd name="T8" fmla="*/ 126 w 221"/>
                <a:gd name="T9" fmla="*/ 118 h 282"/>
                <a:gd name="T10" fmla="*/ 146 w 221"/>
                <a:gd name="T11" fmla="*/ 119 h 282"/>
                <a:gd name="T12" fmla="*/ 163 w 221"/>
                <a:gd name="T13" fmla="*/ 123 h 282"/>
                <a:gd name="T14" fmla="*/ 199 w 221"/>
                <a:gd name="T15" fmla="*/ 82 h 282"/>
                <a:gd name="T16" fmla="*/ 204 w 221"/>
                <a:gd name="T17" fmla="*/ 68 h 282"/>
                <a:gd name="T18" fmla="*/ 204 w 221"/>
                <a:gd name="T19" fmla="*/ 67 h 282"/>
                <a:gd name="T20" fmla="*/ 208 w 221"/>
                <a:gd name="T21" fmla="*/ 69 h 282"/>
                <a:gd name="T22" fmla="*/ 211 w 221"/>
                <a:gd name="T23" fmla="*/ 81 h 282"/>
                <a:gd name="T24" fmla="*/ 206 w 221"/>
                <a:gd name="T25" fmla="*/ 101 h 282"/>
                <a:gd name="T26" fmla="*/ 195 w 221"/>
                <a:gd name="T27" fmla="*/ 123 h 282"/>
                <a:gd name="T28" fmla="*/ 193 w 221"/>
                <a:gd name="T29" fmla="*/ 123 h 282"/>
                <a:gd name="T30" fmla="*/ 186 w 221"/>
                <a:gd name="T31" fmla="*/ 132 h 282"/>
                <a:gd name="T32" fmla="*/ 184 w 221"/>
                <a:gd name="T33" fmla="*/ 133 h 282"/>
                <a:gd name="T34" fmla="*/ 185 w 221"/>
                <a:gd name="T35" fmla="*/ 142 h 282"/>
                <a:gd name="T36" fmla="*/ 181 w 221"/>
                <a:gd name="T37" fmla="*/ 159 h 282"/>
                <a:gd name="T38" fmla="*/ 179 w 221"/>
                <a:gd name="T39" fmla="*/ 164 h 282"/>
                <a:gd name="T40" fmla="*/ 178 w 221"/>
                <a:gd name="T41" fmla="*/ 169 h 282"/>
                <a:gd name="T42" fmla="*/ 194 w 221"/>
                <a:gd name="T43" fmla="*/ 200 h 282"/>
                <a:gd name="T44" fmla="*/ 207 w 221"/>
                <a:gd name="T45" fmla="*/ 217 h 282"/>
                <a:gd name="T46" fmla="*/ 221 w 221"/>
                <a:gd name="T47" fmla="*/ 235 h 282"/>
                <a:gd name="T48" fmla="*/ 220 w 221"/>
                <a:gd name="T49" fmla="*/ 246 h 282"/>
                <a:gd name="T50" fmla="*/ 215 w 221"/>
                <a:gd name="T51" fmla="*/ 282 h 282"/>
                <a:gd name="T52" fmla="*/ 210 w 221"/>
                <a:gd name="T53" fmla="*/ 279 h 282"/>
                <a:gd name="T54" fmla="*/ 184 w 221"/>
                <a:gd name="T55" fmla="*/ 262 h 282"/>
                <a:gd name="T56" fmla="*/ 143 w 221"/>
                <a:gd name="T57" fmla="*/ 221 h 282"/>
                <a:gd name="T58" fmla="*/ 140 w 221"/>
                <a:gd name="T59" fmla="*/ 204 h 282"/>
                <a:gd name="T60" fmla="*/ 146 w 221"/>
                <a:gd name="T61" fmla="*/ 168 h 282"/>
                <a:gd name="T62" fmla="*/ 134 w 221"/>
                <a:gd name="T63" fmla="*/ 180 h 282"/>
                <a:gd name="T64" fmla="*/ 112 w 221"/>
                <a:gd name="T65" fmla="*/ 210 h 282"/>
                <a:gd name="T66" fmla="*/ 82 w 221"/>
                <a:gd name="T67" fmla="*/ 231 h 282"/>
                <a:gd name="T68" fmla="*/ 21 w 221"/>
                <a:gd name="T69" fmla="*/ 259 h 282"/>
                <a:gd name="T70" fmla="*/ 7 w 221"/>
                <a:gd name="T71" fmla="*/ 260 h 282"/>
                <a:gd name="T72" fmla="*/ 1 w 221"/>
                <a:gd name="T73" fmla="*/ 249 h 282"/>
                <a:gd name="T74" fmla="*/ 2 w 221"/>
                <a:gd name="T75" fmla="*/ 230 h 282"/>
                <a:gd name="T76" fmla="*/ 11 w 221"/>
                <a:gd name="T77" fmla="*/ 205 h 282"/>
                <a:gd name="T78" fmla="*/ 25 w 221"/>
                <a:gd name="T79" fmla="*/ 186 h 282"/>
                <a:gd name="T80" fmla="*/ 55 w 221"/>
                <a:gd name="T81" fmla="*/ 173 h 282"/>
                <a:gd name="T82" fmla="*/ 94 w 221"/>
                <a:gd name="T83" fmla="*/ 159 h 282"/>
                <a:gd name="T84" fmla="*/ 130 w 221"/>
                <a:gd name="T85" fmla="*/ 145 h 282"/>
                <a:gd name="T86" fmla="*/ 108 w 221"/>
                <a:gd name="T87" fmla="*/ 136 h 282"/>
                <a:gd name="T88" fmla="*/ 102 w 221"/>
                <a:gd name="T89" fmla="*/ 123 h 282"/>
                <a:gd name="T90" fmla="*/ 71 w 221"/>
                <a:gd name="T91" fmla="*/ 113 h 282"/>
                <a:gd name="T92" fmla="*/ 53 w 221"/>
                <a:gd name="T93" fmla="*/ 107 h 282"/>
                <a:gd name="T94" fmla="*/ 32 w 221"/>
                <a:gd name="T95" fmla="*/ 85 h 282"/>
                <a:gd name="T96" fmla="*/ 9 w 221"/>
                <a:gd name="T97" fmla="*/ 35 h 282"/>
                <a:gd name="T98" fmla="*/ 0 w 221"/>
                <a:gd name="T9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1" h="282">
                  <a:moveTo>
                    <a:pt x="0" y="0"/>
                  </a:moveTo>
                  <a:lnTo>
                    <a:pt x="0" y="0"/>
                  </a:lnTo>
                  <a:lnTo>
                    <a:pt x="5" y="8"/>
                  </a:lnTo>
                  <a:lnTo>
                    <a:pt x="16" y="21"/>
                  </a:lnTo>
                  <a:lnTo>
                    <a:pt x="51" y="58"/>
                  </a:lnTo>
                  <a:lnTo>
                    <a:pt x="87" y="92"/>
                  </a:lnTo>
                  <a:lnTo>
                    <a:pt x="99" y="104"/>
                  </a:lnTo>
                  <a:lnTo>
                    <a:pt x="105" y="107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10" y="108"/>
                  </a:lnTo>
                  <a:lnTo>
                    <a:pt x="112" y="109"/>
                  </a:lnTo>
                  <a:lnTo>
                    <a:pt x="116" y="113"/>
                  </a:lnTo>
                  <a:lnTo>
                    <a:pt x="123" y="117"/>
                  </a:lnTo>
                  <a:lnTo>
                    <a:pt x="126" y="118"/>
                  </a:lnTo>
                  <a:lnTo>
                    <a:pt x="133" y="118"/>
                  </a:lnTo>
                  <a:lnTo>
                    <a:pt x="133" y="118"/>
                  </a:lnTo>
                  <a:lnTo>
                    <a:pt x="146" y="119"/>
                  </a:lnTo>
                  <a:lnTo>
                    <a:pt x="155" y="121"/>
                  </a:lnTo>
                  <a:lnTo>
                    <a:pt x="161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99" y="82"/>
                  </a:lnTo>
                  <a:lnTo>
                    <a:pt x="199" y="82"/>
                  </a:lnTo>
                  <a:lnTo>
                    <a:pt x="203" y="75"/>
                  </a:lnTo>
                  <a:lnTo>
                    <a:pt x="204" y="69"/>
                  </a:lnTo>
                  <a:lnTo>
                    <a:pt x="204" y="68"/>
                  </a:lnTo>
                  <a:lnTo>
                    <a:pt x="204" y="67"/>
                  </a:lnTo>
                  <a:lnTo>
                    <a:pt x="204" y="67"/>
                  </a:lnTo>
                  <a:lnTo>
                    <a:pt x="204" y="67"/>
                  </a:lnTo>
                  <a:lnTo>
                    <a:pt x="204" y="67"/>
                  </a:lnTo>
                  <a:lnTo>
                    <a:pt x="206" y="67"/>
                  </a:lnTo>
                  <a:lnTo>
                    <a:pt x="208" y="69"/>
                  </a:lnTo>
                  <a:lnTo>
                    <a:pt x="210" y="73"/>
                  </a:lnTo>
                  <a:lnTo>
                    <a:pt x="210" y="76"/>
                  </a:lnTo>
                  <a:lnTo>
                    <a:pt x="211" y="81"/>
                  </a:lnTo>
                  <a:lnTo>
                    <a:pt x="210" y="87"/>
                  </a:lnTo>
                  <a:lnTo>
                    <a:pt x="210" y="87"/>
                  </a:lnTo>
                  <a:lnTo>
                    <a:pt x="206" y="101"/>
                  </a:lnTo>
                  <a:lnTo>
                    <a:pt x="202" y="113"/>
                  </a:lnTo>
                  <a:lnTo>
                    <a:pt x="197" y="121"/>
                  </a:lnTo>
                  <a:lnTo>
                    <a:pt x="195" y="123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3" y="123"/>
                  </a:lnTo>
                  <a:lnTo>
                    <a:pt x="192" y="124"/>
                  </a:lnTo>
                  <a:lnTo>
                    <a:pt x="189" y="128"/>
                  </a:lnTo>
                  <a:lnTo>
                    <a:pt x="186" y="132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3" y="135"/>
                  </a:lnTo>
                  <a:lnTo>
                    <a:pt x="184" y="137"/>
                  </a:lnTo>
                  <a:lnTo>
                    <a:pt x="185" y="142"/>
                  </a:lnTo>
                  <a:lnTo>
                    <a:pt x="184" y="149"/>
                  </a:lnTo>
                  <a:lnTo>
                    <a:pt x="184" y="149"/>
                  </a:lnTo>
                  <a:lnTo>
                    <a:pt x="181" y="159"/>
                  </a:lnTo>
                  <a:lnTo>
                    <a:pt x="181" y="162"/>
                  </a:lnTo>
                  <a:lnTo>
                    <a:pt x="179" y="164"/>
                  </a:lnTo>
                  <a:lnTo>
                    <a:pt x="179" y="164"/>
                  </a:lnTo>
                  <a:lnTo>
                    <a:pt x="178" y="165"/>
                  </a:lnTo>
                  <a:lnTo>
                    <a:pt x="178" y="167"/>
                  </a:lnTo>
                  <a:lnTo>
                    <a:pt x="178" y="169"/>
                  </a:lnTo>
                  <a:lnTo>
                    <a:pt x="178" y="172"/>
                  </a:lnTo>
                  <a:lnTo>
                    <a:pt x="183" y="183"/>
                  </a:lnTo>
                  <a:lnTo>
                    <a:pt x="194" y="200"/>
                  </a:lnTo>
                  <a:lnTo>
                    <a:pt x="194" y="200"/>
                  </a:lnTo>
                  <a:lnTo>
                    <a:pt x="201" y="209"/>
                  </a:lnTo>
                  <a:lnTo>
                    <a:pt x="207" y="217"/>
                  </a:lnTo>
                  <a:lnTo>
                    <a:pt x="216" y="226"/>
                  </a:lnTo>
                  <a:lnTo>
                    <a:pt x="218" y="230"/>
                  </a:lnTo>
                  <a:lnTo>
                    <a:pt x="221" y="235"/>
                  </a:lnTo>
                  <a:lnTo>
                    <a:pt x="221" y="240"/>
                  </a:lnTo>
                  <a:lnTo>
                    <a:pt x="220" y="246"/>
                  </a:lnTo>
                  <a:lnTo>
                    <a:pt x="220" y="246"/>
                  </a:lnTo>
                  <a:lnTo>
                    <a:pt x="217" y="260"/>
                  </a:lnTo>
                  <a:lnTo>
                    <a:pt x="216" y="272"/>
                  </a:lnTo>
                  <a:lnTo>
                    <a:pt x="215" y="282"/>
                  </a:lnTo>
                  <a:lnTo>
                    <a:pt x="215" y="282"/>
                  </a:lnTo>
                  <a:lnTo>
                    <a:pt x="213" y="282"/>
                  </a:lnTo>
                  <a:lnTo>
                    <a:pt x="210" y="279"/>
                  </a:lnTo>
                  <a:lnTo>
                    <a:pt x="199" y="274"/>
                  </a:lnTo>
                  <a:lnTo>
                    <a:pt x="184" y="262"/>
                  </a:lnTo>
                  <a:lnTo>
                    <a:pt x="184" y="262"/>
                  </a:lnTo>
                  <a:lnTo>
                    <a:pt x="157" y="238"/>
                  </a:lnTo>
                  <a:lnTo>
                    <a:pt x="149" y="231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40" y="213"/>
                  </a:lnTo>
                  <a:lnTo>
                    <a:pt x="140" y="204"/>
                  </a:lnTo>
                  <a:lnTo>
                    <a:pt x="140" y="194"/>
                  </a:lnTo>
                  <a:lnTo>
                    <a:pt x="142" y="185"/>
                  </a:lnTo>
                  <a:lnTo>
                    <a:pt x="146" y="168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34" y="180"/>
                  </a:lnTo>
                  <a:lnTo>
                    <a:pt x="123" y="196"/>
                  </a:lnTo>
                  <a:lnTo>
                    <a:pt x="112" y="210"/>
                  </a:lnTo>
                  <a:lnTo>
                    <a:pt x="112" y="210"/>
                  </a:lnTo>
                  <a:lnTo>
                    <a:pt x="106" y="217"/>
                  </a:lnTo>
                  <a:lnTo>
                    <a:pt x="96" y="223"/>
                  </a:lnTo>
                  <a:lnTo>
                    <a:pt x="82" y="231"/>
                  </a:lnTo>
                  <a:lnTo>
                    <a:pt x="66" y="240"/>
                  </a:lnTo>
                  <a:lnTo>
                    <a:pt x="36" y="254"/>
                  </a:lnTo>
                  <a:lnTo>
                    <a:pt x="21" y="259"/>
                  </a:lnTo>
                  <a:lnTo>
                    <a:pt x="10" y="262"/>
                  </a:lnTo>
                  <a:lnTo>
                    <a:pt x="10" y="262"/>
                  </a:lnTo>
                  <a:lnTo>
                    <a:pt x="7" y="260"/>
                  </a:lnTo>
                  <a:lnTo>
                    <a:pt x="5" y="258"/>
                  </a:lnTo>
                  <a:lnTo>
                    <a:pt x="2" y="254"/>
                  </a:lnTo>
                  <a:lnTo>
                    <a:pt x="1" y="249"/>
                  </a:lnTo>
                  <a:lnTo>
                    <a:pt x="1" y="244"/>
                  </a:lnTo>
                  <a:lnTo>
                    <a:pt x="1" y="236"/>
                  </a:lnTo>
                  <a:lnTo>
                    <a:pt x="2" y="230"/>
                  </a:lnTo>
                  <a:lnTo>
                    <a:pt x="5" y="221"/>
                  </a:lnTo>
                  <a:lnTo>
                    <a:pt x="5" y="221"/>
                  </a:lnTo>
                  <a:lnTo>
                    <a:pt x="11" y="205"/>
                  </a:lnTo>
                  <a:lnTo>
                    <a:pt x="15" y="198"/>
                  </a:lnTo>
                  <a:lnTo>
                    <a:pt x="19" y="192"/>
                  </a:lnTo>
                  <a:lnTo>
                    <a:pt x="25" y="186"/>
                  </a:lnTo>
                  <a:lnTo>
                    <a:pt x="33" y="182"/>
                  </a:lnTo>
                  <a:lnTo>
                    <a:pt x="43" y="177"/>
                  </a:lnTo>
                  <a:lnTo>
                    <a:pt x="55" y="173"/>
                  </a:lnTo>
                  <a:lnTo>
                    <a:pt x="55" y="173"/>
                  </a:lnTo>
                  <a:lnTo>
                    <a:pt x="78" y="165"/>
                  </a:lnTo>
                  <a:lnTo>
                    <a:pt x="94" y="159"/>
                  </a:lnTo>
                  <a:lnTo>
                    <a:pt x="107" y="154"/>
                  </a:lnTo>
                  <a:lnTo>
                    <a:pt x="130" y="145"/>
                  </a:lnTo>
                  <a:lnTo>
                    <a:pt x="130" y="145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08" y="136"/>
                  </a:lnTo>
                  <a:lnTo>
                    <a:pt x="106" y="131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93" y="118"/>
                  </a:lnTo>
                  <a:lnTo>
                    <a:pt x="84" y="116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62" y="112"/>
                  </a:lnTo>
                  <a:lnTo>
                    <a:pt x="53" y="107"/>
                  </a:lnTo>
                  <a:lnTo>
                    <a:pt x="46" y="101"/>
                  </a:lnTo>
                  <a:lnTo>
                    <a:pt x="38" y="94"/>
                  </a:lnTo>
                  <a:lnTo>
                    <a:pt x="32" y="85"/>
                  </a:lnTo>
                  <a:lnTo>
                    <a:pt x="27" y="76"/>
                  </a:lnTo>
                  <a:lnTo>
                    <a:pt x="16" y="55"/>
                  </a:lnTo>
                  <a:lnTo>
                    <a:pt x="9" y="35"/>
                  </a:lnTo>
                  <a:lnTo>
                    <a:pt x="4" y="1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FE30287-EF41-CDD0-6A9A-3ED0179EFA87}"/>
              </a:ext>
            </a:extLst>
          </p:cNvPr>
          <p:cNvGrpSpPr/>
          <p:nvPr/>
        </p:nvGrpSpPr>
        <p:grpSpPr>
          <a:xfrm>
            <a:off x="1352117" y="3793036"/>
            <a:ext cx="1415146" cy="2622052"/>
            <a:chOff x="3214688" y="3587750"/>
            <a:chExt cx="1531938" cy="2838450"/>
          </a:xfrm>
        </p:grpSpPr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F98E477B-A2E4-A4DE-33AA-5612391B21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4688" y="3587750"/>
              <a:ext cx="1531938" cy="2838450"/>
            </a:xfrm>
            <a:custGeom>
              <a:avLst/>
              <a:gdLst>
                <a:gd name="T0" fmla="*/ 963 w 965"/>
                <a:gd name="T1" fmla="*/ 650 h 1788"/>
                <a:gd name="T2" fmla="*/ 937 w 965"/>
                <a:gd name="T3" fmla="*/ 635 h 1788"/>
                <a:gd name="T4" fmla="*/ 784 w 965"/>
                <a:gd name="T5" fmla="*/ 635 h 1788"/>
                <a:gd name="T6" fmla="*/ 700 w 965"/>
                <a:gd name="T7" fmla="*/ 538 h 1788"/>
                <a:gd name="T8" fmla="*/ 654 w 965"/>
                <a:gd name="T9" fmla="*/ 446 h 1788"/>
                <a:gd name="T10" fmla="*/ 615 w 965"/>
                <a:gd name="T11" fmla="*/ 423 h 1788"/>
                <a:gd name="T12" fmla="*/ 520 w 965"/>
                <a:gd name="T13" fmla="*/ 291 h 1788"/>
                <a:gd name="T14" fmla="*/ 447 w 965"/>
                <a:gd name="T15" fmla="*/ 217 h 1788"/>
                <a:gd name="T16" fmla="*/ 365 w 965"/>
                <a:gd name="T17" fmla="*/ 200 h 1788"/>
                <a:gd name="T18" fmla="*/ 336 w 965"/>
                <a:gd name="T19" fmla="*/ 217 h 1788"/>
                <a:gd name="T20" fmla="*/ 310 w 965"/>
                <a:gd name="T21" fmla="*/ 188 h 1788"/>
                <a:gd name="T22" fmla="*/ 306 w 965"/>
                <a:gd name="T23" fmla="*/ 145 h 1788"/>
                <a:gd name="T24" fmla="*/ 217 w 965"/>
                <a:gd name="T25" fmla="*/ 18 h 1788"/>
                <a:gd name="T26" fmla="*/ 138 w 965"/>
                <a:gd name="T27" fmla="*/ 5 h 1788"/>
                <a:gd name="T28" fmla="*/ 62 w 965"/>
                <a:gd name="T29" fmla="*/ 48 h 1788"/>
                <a:gd name="T30" fmla="*/ 39 w 965"/>
                <a:gd name="T31" fmla="*/ 130 h 1788"/>
                <a:gd name="T32" fmla="*/ 51 w 965"/>
                <a:gd name="T33" fmla="*/ 170 h 1788"/>
                <a:gd name="T34" fmla="*/ 88 w 965"/>
                <a:gd name="T35" fmla="*/ 223 h 1788"/>
                <a:gd name="T36" fmla="*/ 105 w 965"/>
                <a:gd name="T37" fmla="*/ 298 h 1788"/>
                <a:gd name="T38" fmla="*/ 113 w 965"/>
                <a:gd name="T39" fmla="*/ 381 h 1788"/>
                <a:gd name="T40" fmla="*/ 126 w 965"/>
                <a:gd name="T41" fmla="*/ 456 h 1788"/>
                <a:gd name="T42" fmla="*/ 128 w 965"/>
                <a:gd name="T43" fmla="*/ 554 h 1788"/>
                <a:gd name="T44" fmla="*/ 144 w 965"/>
                <a:gd name="T45" fmla="*/ 629 h 1788"/>
                <a:gd name="T46" fmla="*/ 96 w 965"/>
                <a:gd name="T47" fmla="*/ 920 h 1788"/>
                <a:gd name="T48" fmla="*/ 18 w 965"/>
                <a:gd name="T49" fmla="*/ 978 h 1788"/>
                <a:gd name="T50" fmla="*/ 30 w 965"/>
                <a:gd name="T51" fmla="*/ 988 h 1788"/>
                <a:gd name="T52" fmla="*/ 0 w 965"/>
                <a:gd name="T53" fmla="*/ 1029 h 1788"/>
                <a:gd name="T54" fmla="*/ 14 w 965"/>
                <a:gd name="T55" fmla="*/ 1046 h 1788"/>
                <a:gd name="T56" fmla="*/ 42 w 965"/>
                <a:gd name="T57" fmla="*/ 1027 h 1788"/>
                <a:gd name="T58" fmla="*/ 72 w 965"/>
                <a:gd name="T59" fmla="*/ 1015 h 1788"/>
                <a:gd name="T60" fmla="*/ 83 w 965"/>
                <a:gd name="T61" fmla="*/ 1030 h 1788"/>
                <a:gd name="T62" fmla="*/ 151 w 965"/>
                <a:gd name="T63" fmla="*/ 964 h 1788"/>
                <a:gd name="T64" fmla="*/ 175 w 965"/>
                <a:gd name="T65" fmla="*/ 1023 h 1788"/>
                <a:gd name="T66" fmla="*/ 220 w 965"/>
                <a:gd name="T67" fmla="*/ 1269 h 1788"/>
                <a:gd name="T68" fmla="*/ 250 w 965"/>
                <a:gd name="T69" fmla="*/ 1367 h 1788"/>
                <a:gd name="T70" fmla="*/ 365 w 965"/>
                <a:gd name="T71" fmla="*/ 1632 h 1788"/>
                <a:gd name="T72" fmla="*/ 362 w 965"/>
                <a:gd name="T73" fmla="*/ 1680 h 1788"/>
                <a:gd name="T74" fmla="*/ 290 w 965"/>
                <a:gd name="T75" fmla="*/ 1770 h 1788"/>
                <a:gd name="T76" fmla="*/ 345 w 965"/>
                <a:gd name="T77" fmla="*/ 1787 h 1788"/>
                <a:gd name="T78" fmla="*/ 435 w 965"/>
                <a:gd name="T79" fmla="*/ 1754 h 1788"/>
                <a:gd name="T80" fmla="*/ 485 w 965"/>
                <a:gd name="T81" fmla="*/ 1689 h 1788"/>
                <a:gd name="T82" fmla="*/ 473 w 965"/>
                <a:gd name="T83" fmla="*/ 1638 h 1788"/>
                <a:gd name="T84" fmla="*/ 426 w 965"/>
                <a:gd name="T85" fmla="*/ 1537 h 1788"/>
                <a:gd name="T86" fmla="*/ 374 w 965"/>
                <a:gd name="T87" fmla="*/ 1273 h 1788"/>
                <a:gd name="T88" fmla="*/ 427 w 965"/>
                <a:gd name="T89" fmla="*/ 1300 h 1788"/>
                <a:gd name="T90" fmla="*/ 626 w 965"/>
                <a:gd name="T91" fmla="*/ 1258 h 1788"/>
                <a:gd name="T92" fmla="*/ 657 w 965"/>
                <a:gd name="T93" fmla="*/ 1316 h 1788"/>
                <a:gd name="T94" fmla="*/ 663 w 965"/>
                <a:gd name="T95" fmla="*/ 1426 h 1788"/>
                <a:gd name="T96" fmla="*/ 725 w 965"/>
                <a:gd name="T97" fmla="*/ 1424 h 1788"/>
                <a:gd name="T98" fmla="*/ 764 w 965"/>
                <a:gd name="T99" fmla="*/ 1329 h 1788"/>
                <a:gd name="T100" fmla="*/ 752 w 965"/>
                <a:gd name="T101" fmla="*/ 1231 h 1788"/>
                <a:gd name="T102" fmla="*/ 715 w 965"/>
                <a:gd name="T103" fmla="*/ 1182 h 1788"/>
                <a:gd name="T104" fmla="*/ 690 w 965"/>
                <a:gd name="T105" fmla="*/ 1189 h 1788"/>
                <a:gd name="T106" fmla="*/ 557 w 965"/>
                <a:gd name="T107" fmla="*/ 1162 h 1788"/>
                <a:gd name="T108" fmla="*/ 536 w 965"/>
                <a:gd name="T109" fmla="*/ 481 h 1788"/>
                <a:gd name="T110" fmla="*/ 644 w 965"/>
                <a:gd name="T111" fmla="*/ 578 h 1788"/>
                <a:gd name="T112" fmla="*/ 783 w 965"/>
                <a:gd name="T113" fmla="*/ 695 h 1788"/>
                <a:gd name="T114" fmla="*/ 821 w 965"/>
                <a:gd name="T115" fmla="*/ 703 h 1788"/>
                <a:gd name="T116" fmla="*/ 874 w 965"/>
                <a:gd name="T117" fmla="*/ 685 h 1788"/>
                <a:gd name="T118" fmla="*/ 926 w 965"/>
                <a:gd name="T119" fmla="*/ 661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5" h="1788">
                  <a:moveTo>
                    <a:pt x="926" y="661"/>
                  </a:moveTo>
                  <a:lnTo>
                    <a:pt x="926" y="661"/>
                  </a:lnTo>
                  <a:lnTo>
                    <a:pt x="938" y="660"/>
                  </a:lnTo>
                  <a:lnTo>
                    <a:pt x="949" y="658"/>
                  </a:lnTo>
                  <a:lnTo>
                    <a:pt x="963" y="656"/>
                  </a:lnTo>
                  <a:lnTo>
                    <a:pt x="963" y="656"/>
                  </a:lnTo>
                  <a:lnTo>
                    <a:pt x="965" y="653"/>
                  </a:lnTo>
                  <a:lnTo>
                    <a:pt x="965" y="652"/>
                  </a:lnTo>
                  <a:lnTo>
                    <a:pt x="963" y="650"/>
                  </a:lnTo>
                  <a:lnTo>
                    <a:pt x="963" y="650"/>
                  </a:lnTo>
                  <a:lnTo>
                    <a:pt x="959" y="648"/>
                  </a:lnTo>
                  <a:lnTo>
                    <a:pt x="951" y="644"/>
                  </a:lnTo>
                  <a:lnTo>
                    <a:pt x="942" y="640"/>
                  </a:lnTo>
                  <a:lnTo>
                    <a:pt x="942" y="640"/>
                  </a:lnTo>
                  <a:lnTo>
                    <a:pt x="947" y="638"/>
                  </a:lnTo>
                  <a:lnTo>
                    <a:pt x="949" y="638"/>
                  </a:lnTo>
                  <a:lnTo>
                    <a:pt x="947" y="637"/>
                  </a:lnTo>
                  <a:lnTo>
                    <a:pt x="937" y="635"/>
                  </a:lnTo>
                  <a:lnTo>
                    <a:pt x="937" y="635"/>
                  </a:lnTo>
                  <a:lnTo>
                    <a:pt x="928" y="633"/>
                  </a:lnTo>
                  <a:lnTo>
                    <a:pt x="916" y="633"/>
                  </a:lnTo>
                  <a:lnTo>
                    <a:pt x="889" y="633"/>
                  </a:lnTo>
                  <a:lnTo>
                    <a:pt x="837" y="635"/>
                  </a:lnTo>
                  <a:lnTo>
                    <a:pt x="837" y="635"/>
                  </a:lnTo>
                  <a:lnTo>
                    <a:pt x="802" y="636"/>
                  </a:lnTo>
                  <a:lnTo>
                    <a:pt x="792" y="636"/>
                  </a:lnTo>
                  <a:lnTo>
                    <a:pt x="784" y="635"/>
                  </a:lnTo>
                  <a:lnTo>
                    <a:pt x="784" y="635"/>
                  </a:lnTo>
                  <a:lnTo>
                    <a:pt x="781" y="632"/>
                  </a:lnTo>
                  <a:lnTo>
                    <a:pt x="776" y="628"/>
                  </a:lnTo>
                  <a:lnTo>
                    <a:pt x="766" y="617"/>
                  </a:lnTo>
                  <a:lnTo>
                    <a:pt x="755" y="605"/>
                  </a:lnTo>
                  <a:lnTo>
                    <a:pt x="747" y="598"/>
                  </a:lnTo>
                  <a:lnTo>
                    <a:pt x="747" y="598"/>
                  </a:lnTo>
                  <a:lnTo>
                    <a:pt x="730" y="578"/>
                  </a:lnTo>
                  <a:lnTo>
                    <a:pt x="700" y="538"/>
                  </a:lnTo>
                  <a:lnTo>
                    <a:pt x="671" y="500"/>
                  </a:lnTo>
                  <a:lnTo>
                    <a:pt x="657" y="481"/>
                  </a:lnTo>
                  <a:lnTo>
                    <a:pt x="657" y="481"/>
                  </a:lnTo>
                  <a:lnTo>
                    <a:pt x="660" y="473"/>
                  </a:lnTo>
                  <a:lnTo>
                    <a:pt x="663" y="466"/>
                  </a:lnTo>
                  <a:lnTo>
                    <a:pt x="663" y="466"/>
                  </a:lnTo>
                  <a:lnTo>
                    <a:pt x="663" y="463"/>
                  </a:lnTo>
                  <a:lnTo>
                    <a:pt x="660" y="458"/>
                  </a:lnTo>
                  <a:lnTo>
                    <a:pt x="654" y="446"/>
                  </a:lnTo>
                  <a:lnTo>
                    <a:pt x="646" y="434"/>
                  </a:lnTo>
                  <a:lnTo>
                    <a:pt x="642" y="429"/>
                  </a:lnTo>
                  <a:lnTo>
                    <a:pt x="642" y="429"/>
                  </a:lnTo>
                  <a:lnTo>
                    <a:pt x="634" y="422"/>
                  </a:lnTo>
                  <a:lnTo>
                    <a:pt x="630" y="419"/>
                  </a:lnTo>
                  <a:lnTo>
                    <a:pt x="627" y="418"/>
                  </a:lnTo>
                  <a:lnTo>
                    <a:pt x="626" y="418"/>
                  </a:lnTo>
                  <a:lnTo>
                    <a:pt x="626" y="418"/>
                  </a:lnTo>
                  <a:lnTo>
                    <a:pt x="615" y="423"/>
                  </a:lnTo>
                  <a:lnTo>
                    <a:pt x="615" y="423"/>
                  </a:lnTo>
                  <a:lnTo>
                    <a:pt x="609" y="413"/>
                  </a:lnTo>
                  <a:lnTo>
                    <a:pt x="599" y="397"/>
                  </a:lnTo>
                  <a:lnTo>
                    <a:pt x="599" y="397"/>
                  </a:lnTo>
                  <a:lnTo>
                    <a:pt x="586" y="380"/>
                  </a:lnTo>
                  <a:lnTo>
                    <a:pt x="561" y="347"/>
                  </a:lnTo>
                  <a:lnTo>
                    <a:pt x="536" y="312"/>
                  </a:lnTo>
                  <a:lnTo>
                    <a:pt x="520" y="291"/>
                  </a:lnTo>
                  <a:lnTo>
                    <a:pt x="520" y="291"/>
                  </a:lnTo>
                  <a:lnTo>
                    <a:pt x="514" y="281"/>
                  </a:lnTo>
                  <a:lnTo>
                    <a:pt x="505" y="269"/>
                  </a:lnTo>
                  <a:lnTo>
                    <a:pt x="489" y="249"/>
                  </a:lnTo>
                  <a:lnTo>
                    <a:pt x="489" y="249"/>
                  </a:lnTo>
                  <a:lnTo>
                    <a:pt x="481" y="240"/>
                  </a:lnTo>
                  <a:lnTo>
                    <a:pt x="473" y="232"/>
                  </a:lnTo>
                  <a:lnTo>
                    <a:pt x="462" y="223"/>
                  </a:lnTo>
                  <a:lnTo>
                    <a:pt x="447" y="217"/>
                  </a:lnTo>
                  <a:lnTo>
                    <a:pt x="447" y="217"/>
                  </a:lnTo>
                  <a:lnTo>
                    <a:pt x="451" y="210"/>
                  </a:lnTo>
                  <a:lnTo>
                    <a:pt x="451" y="204"/>
                  </a:lnTo>
                  <a:lnTo>
                    <a:pt x="449" y="203"/>
                  </a:lnTo>
                  <a:lnTo>
                    <a:pt x="447" y="202"/>
                  </a:lnTo>
                  <a:lnTo>
                    <a:pt x="447" y="202"/>
                  </a:lnTo>
                  <a:lnTo>
                    <a:pt x="424" y="202"/>
                  </a:lnTo>
                  <a:lnTo>
                    <a:pt x="399" y="202"/>
                  </a:lnTo>
                  <a:lnTo>
                    <a:pt x="399" y="202"/>
                  </a:lnTo>
                  <a:lnTo>
                    <a:pt x="365" y="200"/>
                  </a:lnTo>
                  <a:lnTo>
                    <a:pt x="348" y="200"/>
                  </a:lnTo>
                  <a:lnTo>
                    <a:pt x="341" y="202"/>
                  </a:lnTo>
                  <a:lnTo>
                    <a:pt x="341" y="202"/>
                  </a:lnTo>
                  <a:lnTo>
                    <a:pt x="341" y="204"/>
                  </a:lnTo>
                  <a:lnTo>
                    <a:pt x="341" y="210"/>
                  </a:lnTo>
                  <a:lnTo>
                    <a:pt x="339" y="215"/>
                  </a:lnTo>
                  <a:lnTo>
                    <a:pt x="337" y="217"/>
                  </a:lnTo>
                  <a:lnTo>
                    <a:pt x="336" y="217"/>
                  </a:lnTo>
                  <a:lnTo>
                    <a:pt x="336" y="217"/>
                  </a:lnTo>
                  <a:lnTo>
                    <a:pt x="332" y="215"/>
                  </a:lnTo>
                  <a:lnTo>
                    <a:pt x="325" y="210"/>
                  </a:lnTo>
                  <a:lnTo>
                    <a:pt x="320" y="204"/>
                  </a:lnTo>
                  <a:lnTo>
                    <a:pt x="317" y="203"/>
                  </a:lnTo>
                  <a:lnTo>
                    <a:pt x="315" y="202"/>
                  </a:lnTo>
                  <a:lnTo>
                    <a:pt x="315" y="202"/>
                  </a:lnTo>
                  <a:lnTo>
                    <a:pt x="314" y="200"/>
                  </a:lnTo>
                  <a:lnTo>
                    <a:pt x="312" y="198"/>
                  </a:lnTo>
                  <a:lnTo>
                    <a:pt x="310" y="188"/>
                  </a:lnTo>
                  <a:lnTo>
                    <a:pt x="307" y="175"/>
                  </a:lnTo>
                  <a:lnTo>
                    <a:pt x="304" y="159"/>
                  </a:lnTo>
                  <a:lnTo>
                    <a:pt x="304" y="159"/>
                  </a:lnTo>
                  <a:lnTo>
                    <a:pt x="303" y="154"/>
                  </a:lnTo>
                  <a:lnTo>
                    <a:pt x="304" y="151"/>
                  </a:lnTo>
                  <a:lnTo>
                    <a:pt x="306" y="150"/>
                  </a:lnTo>
                  <a:lnTo>
                    <a:pt x="307" y="150"/>
                  </a:lnTo>
                  <a:lnTo>
                    <a:pt x="307" y="149"/>
                  </a:lnTo>
                  <a:lnTo>
                    <a:pt x="306" y="145"/>
                  </a:lnTo>
                  <a:lnTo>
                    <a:pt x="294" y="122"/>
                  </a:lnTo>
                  <a:lnTo>
                    <a:pt x="294" y="122"/>
                  </a:lnTo>
                  <a:lnTo>
                    <a:pt x="279" y="95"/>
                  </a:lnTo>
                  <a:lnTo>
                    <a:pt x="270" y="78"/>
                  </a:lnTo>
                  <a:lnTo>
                    <a:pt x="261" y="64"/>
                  </a:lnTo>
                  <a:lnTo>
                    <a:pt x="246" y="48"/>
                  </a:lnTo>
                  <a:lnTo>
                    <a:pt x="246" y="48"/>
                  </a:lnTo>
                  <a:lnTo>
                    <a:pt x="225" y="23"/>
                  </a:lnTo>
                  <a:lnTo>
                    <a:pt x="217" y="18"/>
                  </a:lnTo>
                  <a:lnTo>
                    <a:pt x="204" y="12"/>
                  </a:lnTo>
                  <a:lnTo>
                    <a:pt x="204" y="12"/>
                  </a:lnTo>
                  <a:lnTo>
                    <a:pt x="188" y="5"/>
                  </a:lnTo>
                  <a:lnTo>
                    <a:pt x="175" y="2"/>
                  </a:lnTo>
                  <a:lnTo>
                    <a:pt x="163" y="0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45" y="2"/>
                  </a:lnTo>
                  <a:lnTo>
                    <a:pt x="138" y="5"/>
                  </a:lnTo>
                  <a:lnTo>
                    <a:pt x="125" y="13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5" y="22"/>
                  </a:lnTo>
                  <a:lnTo>
                    <a:pt x="93" y="25"/>
                  </a:lnTo>
                  <a:lnTo>
                    <a:pt x="86" y="27"/>
                  </a:lnTo>
                  <a:lnTo>
                    <a:pt x="78" y="33"/>
                  </a:lnTo>
                  <a:lnTo>
                    <a:pt x="70" y="39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55" y="59"/>
                  </a:lnTo>
                  <a:lnTo>
                    <a:pt x="50" y="68"/>
                  </a:lnTo>
                  <a:lnTo>
                    <a:pt x="46" y="78"/>
                  </a:lnTo>
                  <a:lnTo>
                    <a:pt x="43" y="85"/>
                  </a:lnTo>
                  <a:lnTo>
                    <a:pt x="42" y="101"/>
                  </a:lnTo>
                  <a:lnTo>
                    <a:pt x="41" y="117"/>
                  </a:lnTo>
                  <a:lnTo>
                    <a:pt x="41" y="117"/>
                  </a:lnTo>
                  <a:lnTo>
                    <a:pt x="39" y="130"/>
                  </a:lnTo>
                  <a:lnTo>
                    <a:pt x="38" y="141"/>
                  </a:lnTo>
                  <a:lnTo>
                    <a:pt x="35" y="149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6" y="142"/>
                  </a:lnTo>
                  <a:lnTo>
                    <a:pt x="45" y="151"/>
                  </a:lnTo>
                  <a:lnTo>
                    <a:pt x="47" y="162"/>
                  </a:lnTo>
                  <a:lnTo>
                    <a:pt x="49" y="166"/>
                  </a:lnTo>
                  <a:lnTo>
                    <a:pt x="51" y="170"/>
                  </a:lnTo>
                  <a:lnTo>
                    <a:pt x="51" y="170"/>
                  </a:lnTo>
                  <a:lnTo>
                    <a:pt x="64" y="179"/>
                  </a:lnTo>
                  <a:lnTo>
                    <a:pt x="68" y="184"/>
                  </a:lnTo>
                  <a:lnTo>
                    <a:pt x="72" y="191"/>
                  </a:lnTo>
                  <a:lnTo>
                    <a:pt x="72" y="191"/>
                  </a:lnTo>
                  <a:lnTo>
                    <a:pt x="74" y="200"/>
                  </a:lnTo>
                  <a:lnTo>
                    <a:pt x="74" y="211"/>
                  </a:lnTo>
                  <a:lnTo>
                    <a:pt x="72" y="223"/>
                  </a:lnTo>
                  <a:lnTo>
                    <a:pt x="88" y="223"/>
                  </a:lnTo>
                  <a:lnTo>
                    <a:pt x="88" y="223"/>
                  </a:lnTo>
                  <a:lnTo>
                    <a:pt x="86" y="233"/>
                  </a:lnTo>
                  <a:lnTo>
                    <a:pt x="83" y="260"/>
                  </a:lnTo>
                  <a:lnTo>
                    <a:pt x="83" y="260"/>
                  </a:lnTo>
                  <a:lnTo>
                    <a:pt x="83" y="268"/>
                  </a:lnTo>
                  <a:lnTo>
                    <a:pt x="87" y="276"/>
                  </a:lnTo>
                  <a:lnTo>
                    <a:pt x="91" y="283"/>
                  </a:lnTo>
                  <a:lnTo>
                    <a:pt x="96" y="289"/>
                  </a:lnTo>
                  <a:lnTo>
                    <a:pt x="105" y="298"/>
                  </a:lnTo>
                  <a:lnTo>
                    <a:pt x="109" y="302"/>
                  </a:lnTo>
                  <a:lnTo>
                    <a:pt x="173" y="302"/>
                  </a:lnTo>
                  <a:lnTo>
                    <a:pt x="146" y="355"/>
                  </a:lnTo>
                  <a:lnTo>
                    <a:pt x="120" y="371"/>
                  </a:lnTo>
                  <a:lnTo>
                    <a:pt x="120" y="381"/>
                  </a:lnTo>
                  <a:lnTo>
                    <a:pt x="120" y="381"/>
                  </a:lnTo>
                  <a:lnTo>
                    <a:pt x="118" y="381"/>
                  </a:lnTo>
                  <a:lnTo>
                    <a:pt x="115" y="380"/>
                  </a:lnTo>
                  <a:lnTo>
                    <a:pt x="113" y="381"/>
                  </a:lnTo>
                  <a:lnTo>
                    <a:pt x="111" y="384"/>
                  </a:lnTo>
                  <a:lnTo>
                    <a:pt x="109" y="386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08" y="413"/>
                  </a:lnTo>
                  <a:lnTo>
                    <a:pt x="111" y="422"/>
                  </a:lnTo>
                  <a:lnTo>
                    <a:pt x="115" y="434"/>
                  </a:lnTo>
                  <a:lnTo>
                    <a:pt x="115" y="434"/>
                  </a:lnTo>
                  <a:lnTo>
                    <a:pt x="126" y="456"/>
                  </a:lnTo>
                  <a:lnTo>
                    <a:pt x="136" y="476"/>
                  </a:lnTo>
                  <a:lnTo>
                    <a:pt x="136" y="476"/>
                  </a:lnTo>
                  <a:lnTo>
                    <a:pt x="137" y="483"/>
                  </a:lnTo>
                  <a:lnTo>
                    <a:pt x="138" y="493"/>
                  </a:lnTo>
                  <a:lnTo>
                    <a:pt x="138" y="520"/>
                  </a:lnTo>
                  <a:lnTo>
                    <a:pt x="136" y="555"/>
                  </a:lnTo>
                  <a:lnTo>
                    <a:pt x="136" y="555"/>
                  </a:lnTo>
                  <a:lnTo>
                    <a:pt x="133" y="554"/>
                  </a:lnTo>
                  <a:lnTo>
                    <a:pt x="128" y="554"/>
                  </a:lnTo>
                  <a:lnTo>
                    <a:pt x="124" y="554"/>
                  </a:lnTo>
                  <a:lnTo>
                    <a:pt x="121" y="555"/>
                  </a:lnTo>
                  <a:lnTo>
                    <a:pt x="120" y="558"/>
                  </a:lnTo>
                  <a:lnTo>
                    <a:pt x="120" y="561"/>
                  </a:lnTo>
                  <a:lnTo>
                    <a:pt x="120" y="561"/>
                  </a:lnTo>
                  <a:lnTo>
                    <a:pt x="125" y="603"/>
                  </a:lnTo>
                  <a:lnTo>
                    <a:pt x="141" y="608"/>
                  </a:lnTo>
                  <a:lnTo>
                    <a:pt x="141" y="608"/>
                  </a:lnTo>
                  <a:lnTo>
                    <a:pt x="144" y="629"/>
                  </a:lnTo>
                  <a:lnTo>
                    <a:pt x="146" y="648"/>
                  </a:lnTo>
                  <a:lnTo>
                    <a:pt x="146" y="666"/>
                  </a:lnTo>
                  <a:lnTo>
                    <a:pt x="146" y="666"/>
                  </a:lnTo>
                  <a:lnTo>
                    <a:pt x="136" y="785"/>
                  </a:lnTo>
                  <a:lnTo>
                    <a:pt x="125" y="893"/>
                  </a:lnTo>
                  <a:lnTo>
                    <a:pt x="125" y="893"/>
                  </a:lnTo>
                  <a:lnTo>
                    <a:pt x="122" y="897"/>
                  </a:lnTo>
                  <a:lnTo>
                    <a:pt x="116" y="904"/>
                  </a:lnTo>
                  <a:lnTo>
                    <a:pt x="96" y="920"/>
                  </a:lnTo>
                  <a:lnTo>
                    <a:pt x="72" y="935"/>
                  </a:lnTo>
                  <a:lnTo>
                    <a:pt x="57" y="946"/>
                  </a:lnTo>
                  <a:lnTo>
                    <a:pt x="57" y="946"/>
                  </a:lnTo>
                  <a:lnTo>
                    <a:pt x="47" y="953"/>
                  </a:lnTo>
                  <a:lnTo>
                    <a:pt x="39" y="961"/>
                  </a:lnTo>
                  <a:lnTo>
                    <a:pt x="33" y="967"/>
                  </a:lnTo>
                  <a:lnTo>
                    <a:pt x="25" y="972"/>
                  </a:lnTo>
                  <a:lnTo>
                    <a:pt x="25" y="972"/>
                  </a:lnTo>
                  <a:lnTo>
                    <a:pt x="18" y="978"/>
                  </a:lnTo>
                  <a:lnTo>
                    <a:pt x="13" y="982"/>
                  </a:lnTo>
                  <a:lnTo>
                    <a:pt x="12" y="984"/>
                  </a:lnTo>
                  <a:lnTo>
                    <a:pt x="12" y="986"/>
                  </a:lnTo>
                  <a:lnTo>
                    <a:pt x="12" y="987"/>
                  </a:lnTo>
                  <a:lnTo>
                    <a:pt x="14" y="988"/>
                  </a:lnTo>
                  <a:lnTo>
                    <a:pt x="14" y="988"/>
                  </a:lnTo>
                  <a:lnTo>
                    <a:pt x="20" y="990"/>
                  </a:lnTo>
                  <a:lnTo>
                    <a:pt x="25" y="990"/>
                  </a:lnTo>
                  <a:lnTo>
                    <a:pt x="30" y="988"/>
                  </a:lnTo>
                  <a:lnTo>
                    <a:pt x="30" y="988"/>
                  </a:lnTo>
                  <a:lnTo>
                    <a:pt x="22" y="997"/>
                  </a:lnTo>
                  <a:lnTo>
                    <a:pt x="16" y="1005"/>
                  </a:lnTo>
                  <a:lnTo>
                    <a:pt x="9" y="1015"/>
                  </a:lnTo>
                  <a:lnTo>
                    <a:pt x="9" y="1015"/>
                  </a:lnTo>
                  <a:lnTo>
                    <a:pt x="4" y="1023"/>
                  </a:lnTo>
                  <a:lnTo>
                    <a:pt x="1" y="1027"/>
                  </a:lnTo>
                  <a:lnTo>
                    <a:pt x="0" y="1028"/>
                  </a:lnTo>
                  <a:lnTo>
                    <a:pt x="0" y="1029"/>
                  </a:lnTo>
                  <a:lnTo>
                    <a:pt x="4" y="1030"/>
                  </a:lnTo>
                  <a:lnTo>
                    <a:pt x="4" y="1030"/>
                  </a:lnTo>
                  <a:lnTo>
                    <a:pt x="13" y="1034"/>
                  </a:lnTo>
                  <a:lnTo>
                    <a:pt x="14" y="1036"/>
                  </a:lnTo>
                  <a:lnTo>
                    <a:pt x="14" y="1036"/>
                  </a:lnTo>
                  <a:lnTo>
                    <a:pt x="13" y="1042"/>
                  </a:lnTo>
                  <a:lnTo>
                    <a:pt x="12" y="1046"/>
                  </a:lnTo>
                  <a:lnTo>
                    <a:pt x="13" y="1046"/>
                  </a:lnTo>
                  <a:lnTo>
                    <a:pt x="14" y="1046"/>
                  </a:lnTo>
                  <a:lnTo>
                    <a:pt x="14" y="1046"/>
                  </a:lnTo>
                  <a:lnTo>
                    <a:pt x="22" y="1038"/>
                  </a:lnTo>
                  <a:lnTo>
                    <a:pt x="35" y="1025"/>
                  </a:lnTo>
                  <a:lnTo>
                    <a:pt x="47" y="1012"/>
                  </a:lnTo>
                  <a:lnTo>
                    <a:pt x="50" y="1009"/>
                  </a:lnTo>
                  <a:lnTo>
                    <a:pt x="51" y="1009"/>
                  </a:lnTo>
                  <a:lnTo>
                    <a:pt x="51" y="1009"/>
                  </a:lnTo>
                  <a:lnTo>
                    <a:pt x="51" y="1009"/>
                  </a:lnTo>
                  <a:lnTo>
                    <a:pt x="42" y="1027"/>
                  </a:lnTo>
                  <a:lnTo>
                    <a:pt x="39" y="1037"/>
                  </a:lnTo>
                  <a:lnTo>
                    <a:pt x="39" y="1040"/>
                  </a:lnTo>
                  <a:lnTo>
                    <a:pt x="41" y="1041"/>
                  </a:lnTo>
                  <a:lnTo>
                    <a:pt x="41" y="1041"/>
                  </a:lnTo>
                  <a:lnTo>
                    <a:pt x="45" y="1040"/>
                  </a:lnTo>
                  <a:lnTo>
                    <a:pt x="49" y="1037"/>
                  </a:lnTo>
                  <a:lnTo>
                    <a:pt x="59" y="1028"/>
                  </a:lnTo>
                  <a:lnTo>
                    <a:pt x="72" y="1015"/>
                  </a:lnTo>
                  <a:lnTo>
                    <a:pt x="72" y="1015"/>
                  </a:lnTo>
                  <a:lnTo>
                    <a:pt x="71" y="1017"/>
                  </a:lnTo>
                  <a:lnTo>
                    <a:pt x="68" y="1023"/>
                  </a:lnTo>
                  <a:lnTo>
                    <a:pt x="67" y="1025"/>
                  </a:lnTo>
                  <a:lnTo>
                    <a:pt x="68" y="1028"/>
                  </a:lnTo>
                  <a:lnTo>
                    <a:pt x="70" y="1029"/>
                  </a:lnTo>
                  <a:lnTo>
                    <a:pt x="72" y="1030"/>
                  </a:lnTo>
                  <a:lnTo>
                    <a:pt x="72" y="1030"/>
                  </a:lnTo>
                  <a:lnTo>
                    <a:pt x="79" y="1030"/>
                  </a:lnTo>
                  <a:lnTo>
                    <a:pt x="83" y="1030"/>
                  </a:lnTo>
                  <a:lnTo>
                    <a:pt x="87" y="1028"/>
                  </a:lnTo>
                  <a:lnTo>
                    <a:pt x="93" y="1020"/>
                  </a:lnTo>
                  <a:lnTo>
                    <a:pt x="93" y="1020"/>
                  </a:lnTo>
                  <a:lnTo>
                    <a:pt x="109" y="1001"/>
                  </a:lnTo>
                  <a:lnTo>
                    <a:pt x="118" y="992"/>
                  </a:lnTo>
                  <a:lnTo>
                    <a:pt x="130" y="983"/>
                  </a:lnTo>
                  <a:lnTo>
                    <a:pt x="130" y="983"/>
                  </a:lnTo>
                  <a:lnTo>
                    <a:pt x="142" y="974"/>
                  </a:lnTo>
                  <a:lnTo>
                    <a:pt x="151" y="964"/>
                  </a:lnTo>
                  <a:lnTo>
                    <a:pt x="158" y="957"/>
                  </a:lnTo>
                  <a:lnTo>
                    <a:pt x="162" y="951"/>
                  </a:lnTo>
                  <a:lnTo>
                    <a:pt x="162" y="951"/>
                  </a:lnTo>
                  <a:lnTo>
                    <a:pt x="166" y="939"/>
                  </a:lnTo>
                  <a:lnTo>
                    <a:pt x="167" y="935"/>
                  </a:lnTo>
                  <a:lnTo>
                    <a:pt x="167" y="935"/>
                  </a:lnTo>
                  <a:lnTo>
                    <a:pt x="167" y="935"/>
                  </a:lnTo>
                  <a:lnTo>
                    <a:pt x="167" y="935"/>
                  </a:lnTo>
                  <a:lnTo>
                    <a:pt x="175" y="1023"/>
                  </a:lnTo>
                  <a:lnTo>
                    <a:pt x="180" y="1094"/>
                  </a:lnTo>
                  <a:lnTo>
                    <a:pt x="183" y="1152"/>
                  </a:lnTo>
                  <a:lnTo>
                    <a:pt x="183" y="1152"/>
                  </a:lnTo>
                  <a:lnTo>
                    <a:pt x="184" y="1193"/>
                  </a:lnTo>
                  <a:lnTo>
                    <a:pt x="183" y="1227"/>
                  </a:lnTo>
                  <a:lnTo>
                    <a:pt x="183" y="1258"/>
                  </a:lnTo>
                  <a:lnTo>
                    <a:pt x="220" y="1268"/>
                  </a:lnTo>
                  <a:lnTo>
                    <a:pt x="220" y="1268"/>
                  </a:lnTo>
                  <a:lnTo>
                    <a:pt x="220" y="1269"/>
                  </a:lnTo>
                  <a:lnTo>
                    <a:pt x="220" y="1272"/>
                  </a:lnTo>
                  <a:lnTo>
                    <a:pt x="224" y="1275"/>
                  </a:lnTo>
                  <a:lnTo>
                    <a:pt x="230" y="1277"/>
                  </a:lnTo>
                  <a:lnTo>
                    <a:pt x="230" y="1277"/>
                  </a:lnTo>
                  <a:lnTo>
                    <a:pt x="233" y="1300"/>
                  </a:lnTo>
                  <a:lnTo>
                    <a:pt x="237" y="1326"/>
                  </a:lnTo>
                  <a:lnTo>
                    <a:pt x="241" y="1339"/>
                  </a:lnTo>
                  <a:lnTo>
                    <a:pt x="245" y="1354"/>
                  </a:lnTo>
                  <a:lnTo>
                    <a:pt x="250" y="1367"/>
                  </a:lnTo>
                  <a:lnTo>
                    <a:pt x="257" y="1379"/>
                  </a:lnTo>
                  <a:lnTo>
                    <a:pt x="257" y="1379"/>
                  </a:lnTo>
                  <a:lnTo>
                    <a:pt x="281" y="1425"/>
                  </a:lnTo>
                  <a:lnTo>
                    <a:pt x="307" y="1483"/>
                  </a:lnTo>
                  <a:lnTo>
                    <a:pt x="329" y="1535"/>
                  </a:lnTo>
                  <a:lnTo>
                    <a:pt x="341" y="1564"/>
                  </a:lnTo>
                  <a:lnTo>
                    <a:pt x="341" y="1564"/>
                  </a:lnTo>
                  <a:lnTo>
                    <a:pt x="357" y="1609"/>
                  </a:lnTo>
                  <a:lnTo>
                    <a:pt x="365" y="1632"/>
                  </a:lnTo>
                  <a:lnTo>
                    <a:pt x="368" y="1642"/>
                  </a:lnTo>
                  <a:lnTo>
                    <a:pt x="368" y="1648"/>
                  </a:lnTo>
                  <a:lnTo>
                    <a:pt x="368" y="1648"/>
                  </a:lnTo>
                  <a:lnTo>
                    <a:pt x="368" y="1657"/>
                  </a:lnTo>
                  <a:lnTo>
                    <a:pt x="368" y="1668"/>
                  </a:lnTo>
                  <a:lnTo>
                    <a:pt x="366" y="1676"/>
                  </a:lnTo>
                  <a:lnTo>
                    <a:pt x="365" y="1679"/>
                  </a:lnTo>
                  <a:lnTo>
                    <a:pt x="362" y="1680"/>
                  </a:lnTo>
                  <a:lnTo>
                    <a:pt x="362" y="1680"/>
                  </a:lnTo>
                  <a:lnTo>
                    <a:pt x="357" y="1683"/>
                  </a:lnTo>
                  <a:lnTo>
                    <a:pt x="349" y="1689"/>
                  </a:lnTo>
                  <a:lnTo>
                    <a:pt x="327" y="1709"/>
                  </a:lnTo>
                  <a:lnTo>
                    <a:pt x="306" y="1730"/>
                  </a:lnTo>
                  <a:lnTo>
                    <a:pt x="294" y="1743"/>
                  </a:lnTo>
                  <a:lnTo>
                    <a:pt x="294" y="1743"/>
                  </a:lnTo>
                  <a:lnTo>
                    <a:pt x="291" y="1751"/>
                  </a:lnTo>
                  <a:lnTo>
                    <a:pt x="290" y="1763"/>
                  </a:lnTo>
                  <a:lnTo>
                    <a:pt x="290" y="1770"/>
                  </a:lnTo>
                  <a:lnTo>
                    <a:pt x="291" y="1776"/>
                  </a:lnTo>
                  <a:lnTo>
                    <a:pt x="295" y="1782"/>
                  </a:lnTo>
                  <a:lnTo>
                    <a:pt x="299" y="1785"/>
                  </a:lnTo>
                  <a:lnTo>
                    <a:pt x="299" y="1785"/>
                  </a:lnTo>
                  <a:lnTo>
                    <a:pt x="302" y="1787"/>
                  </a:lnTo>
                  <a:lnTo>
                    <a:pt x="307" y="1788"/>
                  </a:lnTo>
                  <a:lnTo>
                    <a:pt x="317" y="1788"/>
                  </a:lnTo>
                  <a:lnTo>
                    <a:pt x="331" y="1788"/>
                  </a:lnTo>
                  <a:lnTo>
                    <a:pt x="345" y="1787"/>
                  </a:lnTo>
                  <a:lnTo>
                    <a:pt x="372" y="1783"/>
                  </a:lnTo>
                  <a:lnTo>
                    <a:pt x="389" y="1780"/>
                  </a:lnTo>
                  <a:lnTo>
                    <a:pt x="389" y="1780"/>
                  </a:lnTo>
                  <a:lnTo>
                    <a:pt x="394" y="1779"/>
                  </a:lnTo>
                  <a:lnTo>
                    <a:pt x="400" y="1778"/>
                  </a:lnTo>
                  <a:lnTo>
                    <a:pt x="415" y="1770"/>
                  </a:lnTo>
                  <a:lnTo>
                    <a:pt x="423" y="1766"/>
                  </a:lnTo>
                  <a:lnTo>
                    <a:pt x="429" y="1759"/>
                  </a:lnTo>
                  <a:lnTo>
                    <a:pt x="435" y="1754"/>
                  </a:lnTo>
                  <a:lnTo>
                    <a:pt x="440" y="1747"/>
                  </a:lnTo>
                  <a:lnTo>
                    <a:pt x="440" y="1747"/>
                  </a:lnTo>
                  <a:lnTo>
                    <a:pt x="444" y="1739"/>
                  </a:lnTo>
                  <a:lnTo>
                    <a:pt x="451" y="1733"/>
                  </a:lnTo>
                  <a:lnTo>
                    <a:pt x="466" y="1717"/>
                  </a:lnTo>
                  <a:lnTo>
                    <a:pt x="474" y="1709"/>
                  </a:lnTo>
                  <a:lnTo>
                    <a:pt x="480" y="1701"/>
                  </a:lnTo>
                  <a:lnTo>
                    <a:pt x="484" y="1693"/>
                  </a:lnTo>
                  <a:lnTo>
                    <a:pt x="485" y="1689"/>
                  </a:lnTo>
                  <a:lnTo>
                    <a:pt x="485" y="1685"/>
                  </a:lnTo>
                  <a:lnTo>
                    <a:pt x="485" y="1685"/>
                  </a:lnTo>
                  <a:lnTo>
                    <a:pt x="485" y="1672"/>
                  </a:lnTo>
                  <a:lnTo>
                    <a:pt x="486" y="1660"/>
                  </a:lnTo>
                  <a:lnTo>
                    <a:pt x="485" y="1655"/>
                  </a:lnTo>
                  <a:lnTo>
                    <a:pt x="482" y="1650"/>
                  </a:lnTo>
                  <a:lnTo>
                    <a:pt x="480" y="1643"/>
                  </a:lnTo>
                  <a:lnTo>
                    <a:pt x="473" y="1638"/>
                  </a:lnTo>
                  <a:lnTo>
                    <a:pt x="473" y="1638"/>
                  </a:lnTo>
                  <a:lnTo>
                    <a:pt x="456" y="1623"/>
                  </a:lnTo>
                  <a:lnTo>
                    <a:pt x="447" y="1611"/>
                  </a:lnTo>
                  <a:lnTo>
                    <a:pt x="447" y="1611"/>
                  </a:lnTo>
                  <a:lnTo>
                    <a:pt x="443" y="1606"/>
                  </a:lnTo>
                  <a:lnTo>
                    <a:pt x="439" y="1598"/>
                  </a:lnTo>
                  <a:lnTo>
                    <a:pt x="432" y="1580"/>
                  </a:lnTo>
                  <a:lnTo>
                    <a:pt x="428" y="1558"/>
                  </a:lnTo>
                  <a:lnTo>
                    <a:pt x="426" y="1537"/>
                  </a:lnTo>
                  <a:lnTo>
                    <a:pt x="426" y="1537"/>
                  </a:lnTo>
                  <a:lnTo>
                    <a:pt x="424" y="1496"/>
                  </a:lnTo>
                  <a:lnTo>
                    <a:pt x="423" y="1470"/>
                  </a:lnTo>
                  <a:lnTo>
                    <a:pt x="420" y="1437"/>
                  </a:lnTo>
                  <a:lnTo>
                    <a:pt x="420" y="1437"/>
                  </a:lnTo>
                  <a:lnTo>
                    <a:pt x="418" y="1422"/>
                  </a:lnTo>
                  <a:lnTo>
                    <a:pt x="414" y="1403"/>
                  </a:lnTo>
                  <a:lnTo>
                    <a:pt x="402" y="1359"/>
                  </a:lnTo>
                  <a:lnTo>
                    <a:pt x="389" y="1314"/>
                  </a:lnTo>
                  <a:lnTo>
                    <a:pt x="374" y="1273"/>
                  </a:lnTo>
                  <a:lnTo>
                    <a:pt x="374" y="1273"/>
                  </a:lnTo>
                  <a:lnTo>
                    <a:pt x="382" y="1272"/>
                  </a:lnTo>
                  <a:lnTo>
                    <a:pt x="382" y="1272"/>
                  </a:lnTo>
                  <a:lnTo>
                    <a:pt x="391" y="1281"/>
                  </a:lnTo>
                  <a:lnTo>
                    <a:pt x="400" y="1289"/>
                  </a:lnTo>
                  <a:lnTo>
                    <a:pt x="411" y="1296"/>
                  </a:lnTo>
                  <a:lnTo>
                    <a:pt x="420" y="1300"/>
                  </a:lnTo>
                  <a:lnTo>
                    <a:pt x="420" y="1300"/>
                  </a:lnTo>
                  <a:lnTo>
                    <a:pt x="427" y="1300"/>
                  </a:lnTo>
                  <a:lnTo>
                    <a:pt x="436" y="1300"/>
                  </a:lnTo>
                  <a:lnTo>
                    <a:pt x="460" y="1296"/>
                  </a:lnTo>
                  <a:lnTo>
                    <a:pt x="490" y="1288"/>
                  </a:lnTo>
                  <a:lnTo>
                    <a:pt x="523" y="1280"/>
                  </a:lnTo>
                  <a:lnTo>
                    <a:pt x="588" y="1264"/>
                  </a:lnTo>
                  <a:lnTo>
                    <a:pt x="611" y="1259"/>
                  </a:lnTo>
                  <a:lnTo>
                    <a:pt x="619" y="1258"/>
                  </a:lnTo>
                  <a:lnTo>
                    <a:pt x="626" y="1258"/>
                  </a:lnTo>
                  <a:lnTo>
                    <a:pt x="626" y="1258"/>
                  </a:lnTo>
                  <a:lnTo>
                    <a:pt x="639" y="1259"/>
                  </a:lnTo>
                  <a:lnTo>
                    <a:pt x="646" y="1260"/>
                  </a:lnTo>
                  <a:lnTo>
                    <a:pt x="648" y="1264"/>
                  </a:lnTo>
                  <a:lnTo>
                    <a:pt x="652" y="1273"/>
                  </a:lnTo>
                  <a:lnTo>
                    <a:pt x="652" y="1273"/>
                  </a:lnTo>
                  <a:lnTo>
                    <a:pt x="655" y="1280"/>
                  </a:lnTo>
                  <a:lnTo>
                    <a:pt x="656" y="1288"/>
                  </a:lnTo>
                  <a:lnTo>
                    <a:pt x="659" y="1302"/>
                  </a:lnTo>
                  <a:lnTo>
                    <a:pt x="657" y="1316"/>
                  </a:lnTo>
                  <a:lnTo>
                    <a:pt x="657" y="1321"/>
                  </a:lnTo>
                  <a:lnTo>
                    <a:pt x="657" y="1321"/>
                  </a:lnTo>
                  <a:lnTo>
                    <a:pt x="656" y="1339"/>
                  </a:lnTo>
                  <a:lnTo>
                    <a:pt x="655" y="1358"/>
                  </a:lnTo>
                  <a:lnTo>
                    <a:pt x="655" y="1379"/>
                  </a:lnTo>
                  <a:lnTo>
                    <a:pt x="656" y="1400"/>
                  </a:lnTo>
                  <a:lnTo>
                    <a:pt x="657" y="1411"/>
                  </a:lnTo>
                  <a:lnTo>
                    <a:pt x="660" y="1419"/>
                  </a:lnTo>
                  <a:lnTo>
                    <a:pt x="663" y="1426"/>
                  </a:lnTo>
                  <a:lnTo>
                    <a:pt x="667" y="1432"/>
                  </a:lnTo>
                  <a:lnTo>
                    <a:pt x="672" y="1436"/>
                  </a:lnTo>
                  <a:lnTo>
                    <a:pt x="679" y="1437"/>
                  </a:lnTo>
                  <a:lnTo>
                    <a:pt x="679" y="1437"/>
                  </a:lnTo>
                  <a:lnTo>
                    <a:pt x="692" y="1437"/>
                  </a:lnTo>
                  <a:lnTo>
                    <a:pt x="702" y="1434"/>
                  </a:lnTo>
                  <a:lnTo>
                    <a:pt x="710" y="1432"/>
                  </a:lnTo>
                  <a:lnTo>
                    <a:pt x="718" y="1429"/>
                  </a:lnTo>
                  <a:lnTo>
                    <a:pt x="725" y="1424"/>
                  </a:lnTo>
                  <a:lnTo>
                    <a:pt x="730" y="1419"/>
                  </a:lnTo>
                  <a:lnTo>
                    <a:pt x="742" y="1405"/>
                  </a:lnTo>
                  <a:lnTo>
                    <a:pt x="742" y="1405"/>
                  </a:lnTo>
                  <a:lnTo>
                    <a:pt x="747" y="1396"/>
                  </a:lnTo>
                  <a:lnTo>
                    <a:pt x="752" y="1384"/>
                  </a:lnTo>
                  <a:lnTo>
                    <a:pt x="758" y="1371"/>
                  </a:lnTo>
                  <a:lnTo>
                    <a:pt x="760" y="1355"/>
                  </a:lnTo>
                  <a:lnTo>
                    <a:pt x="763" y="1342"/>
                  </a:lnTo>
                  <a:lnTo>
                    <a:pt x="764" y="1329"/>
                  </a:lnTo>
                  <a:lnTo>
                    <a:pt x="764" y="1318"/>
                  </a:lnTo>
                  <a:lnTo>
                    <a:pt x="763" y="1310"/>
                  </a:lnTo>
                  <a:lnTo>
                    <a:pt x="763" y="1310"/>
                  </a:lnTo>
                  <a:lnTo>
                    <a:pt x="760" y="1304"/>
                  </a:lnTo>
                  <a:lnTo>
                    <a:pt x="759" y="1294"/>
                  </a:lnTo>
                  <a:lnTo>
                    <a:pt x="756" y="1272"/>
                  </a:lnTo>
                  <a:lnTo>
                    <a:pt x="752" y="1236"/>
                  </a:lnTo>
                  <a:lnTo>
                    <a:pt x="752" y="1236"/>
                  </a:lnTo>
                  <a:lnTo>
                    <a:pt x="752" y="1231"/>
                  </a:lnTo>
                  <a:lnTo>
                    <a:pt x="752" y="1226"/>
                  </a:lnTo>
                  <a:lnTo>
                    <a:pt x="754" y="1215"/>
                  </a:lnTo>
                  <a:lnTo>
                    <a:pt x="754" y="1209"/>
                  </a:lnTo>
                  <a:lnTo>
                    <a:pt x="751" y="1203"/>
                  </a:lnTo>
                  <a:lnTo>
                    <a:pt x="748" y="1198"/>
                  </a:lnTo>
                  <a:lnTo>
                    <a:pt x="742" y="1194"/>
                  </a:lnTo>
                  <a:lnTo>
                    <a:pt x="742" y="1194"/>
                  </a:lnTo>
                  <a:lnTo>
                    <a:pt x="727" y="1188"/>
                  </a:lnTo>
                  <a:lnTo>
                    <a:pt x="715" y="1182"/>
                  </a:lnTo>
                  <a:lnTo>
                    <a:pt x="706" y="1180"/>
                  </a:lnTo>
                  <a:lnTo>
                    <a:pt x="700" y="1178"/>
                  </a:lnTo>
                  <a:lnTo>
                    <a:pt x="700" y="1178"/>
                  </a:lnTo>
                  <a:lnTo>
                    <a:pt x="698" y="1178"/>
                  </a:lnTo>
                  <a:lnTo>
                    <a:pt x="698" y="1180"/>
                  </a:lnTo>
                  <a:lnTo>
                    <a:pt x="698" y="1184"/>
                  </a:lnTo>
                  <a:lnTo>
                    <a:pt x="697" y="1186"/>
                  </a:lnTo>
                  <a:lnTo>
                    <a:pt x="694" y="1188"/>
                  </a:lnTo>
                  <a:lnTo>
                    <a:pt x="690" y="1189"/>
                  </a:lnTo>
                  <a:lnTo>
                    <a:pt x="684" y="1189"/>
                  </a:lnTo>
                  <a:lnTo>
                    <a:pt x="684" y="1189"/>
                  </a:lnTo>
                  <a:lnTo>
                    <a:pt x="664" y="1186"/>
                  </a:lnTo>
                  <a:lnTo>
                    <a:pt x="640" y="1182"/>
                  </a:lnTo>
                  <a:lnTo>
                    <a:pt x="599" y="1173"/>
                  </a:lnTo>
                  <a:lnTo>
                    <a:pt x="599" y="1173"/>
                  </a:lnTo>
                  <a:lnTo>
                    <a:pt x="548" y="1166"/>
                  </a:lnTo>
                  <a:lnTo>
                    <a:pt x="548" y="1166"/>
                  </a:lnTo>
                  <a:lnTo>
                    <a:pt x="557" y="1162"/>
                  </a:lnTo>
                  <a:lnTo>
                    <a:pt x="557" y="1162"/>
                  </a:lnTo>
                  <a:lnTo>
                    <a:pt x="584" y="1157"/>
                  </a:lnTo>
                  <a:lnTo>
                    <a:pt x="603" y="1153"/>
                  </a:lnTo>
                  <a:lnTo>
                    <a:pt x="621" y="1152"/>
                  </a:lnTo>
                  <a:lnTo>
                    <a:pt x="542" y="898"/>
                  </a:lnTo>
                  <a:lnTo>
                    <a:pt x="584" y="877"/>
                  </a:lnTo>
                  <a:lnTo>
                    <a:pt x="484" y="635"/>
                  </a:lnTo>
                  <a:lnTo>
                    <a:pt x="510" y="455"/>
                  </a:lnTo>
                  <a:lnTo>
                    <a:pt x="536" y="481"/>
                  </a:lnTo>
                  <a:lnTo>
                    <a:pt x="531" y="492"/>
                  </a:lnTo>
                  <a:lnTo>
                    <a:pt x="531" y="492"/>
                  </a:lnTo>
                  <a:lnTo>
                    <a:pt x="542" y="506"/>
                  </a:lnTo>
                  <a:lnTo>
                    <a:pt x="551" y="516"/>
                  </a:lnTo>
                  <a:lnTo>
                    <a:pt x="555" y="518"/>
                  </a:lnTo>
                  <a:lnTo>
                    <a:pt x="557" y="518"/>
                  </a:lnTo>
                  <a:lnTo>
                    <a:pt x="568" y="513"/>
                  </a:lnTo>
                  <a:lnTo>
                    <a:pt x="568" y="513"/>
                  </a:lnTo>
                  <a:lnTo>
                    <a:pt x="644" y="578"/>
                  </a:lnTo>
                  <a:lnTo>
                    <a:pt x="698" y="624"/>
                  </a:lnTo>
                  <a:lnTo>
                    <a:pt x="717" y="641"/>
                  </a:lnTo>
                  <a:lnTo>
                    <a:pt x="726" y="650"/>
                  </a:lnTo>
                  <a:lnTo>
                    <a:pt x="726" y="650"/>
                  </a:lnTo>
                  <a:lnTo>
                    <a:pt x="731" y="656"/>
                  </a:lnTo>
                  <a:lnTo>
                    <a:pt x="739" y="662"/>
                  </a:lnTo>
                  <a:lnTo>
                    <a:pt x="759" y="678"/>
                  </a:lnTo>
                  <a:lnTo>
                    <a:pt x="776" y="691"/>
                  </a:lnTo>
                  <a:lnTo>
                    <a:pt x="783" y="695"/>
                  </a:lnTo>
                  <a:lnTo>
                    <a:pt x="784" y="698"/>
                  </a:lnTo>
                  <a:lnTo>
                    <a:pt x="784" y="698"/>
                  </a:lnTo>
                  <a:lnTo>
                    <a:pt x="785" y="699"/>
                  </a:lnTo>
                  <a:lnTo>
                    <a:pt x="788" y="701"/>
                  </a:lnTo>
                  <a:lnTo>
                    <a:pt x="798" y="704"/>
                  </a:lnTo>
                  <a:lnTo>
                    <a:pt x="804" y="706"/>
                  </a:lnTo>
                  <a:lnTo>
                    <a:pt x="810" y="707"/>
                  </a:lnTo>
                  <a:lnTo>
                    <a:pt x="816" y="706"/>
                  </a:lnTo>
                  <a:lnTo>
                    <a:pt x="821" y="703"/>
                  </a:lnTo>
                  <a:lnTo>
                    <a:pt x="821" y="703"/>
                  </a:lnTo>
                  <a:lnTo>
                    <a:pt x="826" y="698"/>
                  </a:lnTo>
                  <a:lnTo>
                    <a:pt x="830" y="693"/>
                  </a:lnTo>
                  <a:lnTo>
                    <a:pt x="834" y="690"/>
                  </a:lnTo>
                  <a:lnTo>
                    <a:pt x="842" y="687"/>
                  </a:lnTo>
                  <a:lnTo>
                    <a:pt x="842" y="687"/>
                  </a:lnTo>
                  <a:lnTo>
                    <a:pt x="854" y="686"/>
                  </a:lnTo>
                  <a:lnTo>
                    <a:pt x="864" y="686"/>
                  </a:lnTo>
                  <a:lnTo>
                    <a:pt x="874" y="685"/>
                  </a:lnTo>
                  <a:lnTo>
                    <a:pt x="876" y="685"/>
                  </a:lnTo>
                  <a:lnTo>
                    <a:pt x="879" y="682"/>
                  </a:lnTo>
                  <a:lnTo>
                    <a:pt x="879" y="682"/>
                  </a:lnTo>
                  <a:lnTo>
                    <a:pt x="882" y="677"/>
                  </a:lnTo>
                  <a:lnTo>
                    <a:pt x="884" y="671"/>
                  </a:lnTo>
                  <a:lnTo>
                    <a:pt x="884" y="666"/>
                  </a:lnTo>
                  <a:lnTo>
                    <a:pt x="884" y="666"/>
                  </a:lnTo>
                  <a:lnTo>
                    <a:pt x="900" y="664"/>
                  </a:lnTo>
                  <a:lnTo>
                    <a:pt x="926" y="661"/>
                  </a:lnTo>
                  <a:lnTo>
                    <a:pt x="926" y="661"/>
                  </a:lnTo>
                  <a:close/>
                  <a:moveTo>
                    <a:pt x="963" y="656"/>
                  </a:moveTo>
                  <a:lnTo>
                    <a:pt x="963" y="656"/>
                  </a:lnTo>
                  <a:lnTo>
                    <a:pt x="963" y="656"/>
                  </a:lnTo>
                  <a:lnTo>
                    <a:pt x="963" y="656"/>
                  </a:lnTo>
                  <a:lnTo>
                    <a:pt x="963" y="65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B23279FE-8EAB-6719-21B0-849B52958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1863" y="4016375"/>
              <a:ext cx="323850" cy="561975"/>
            </a:xfrm>
            <a:custGeom>
              <a:avLst/>
              <a:gdLst>
                <a:gd name="T0" fmla="*/ 0 w 204"/>
                <a:gd name="T1" fmla="*/ 106 h 354"/>
                <a:gd name="T2" fmla="*/ 7 w 204"/>
                <a:gd name="T3" fmla="*/ 115 h 354"/>
                <a:gd name="T4" fmla="*/ 16 w 204"/>
                <a:gd name="T5" fmla="*/ 127 h 354"/>
                <a:gd name="T6" fmla="*/ 63 w 204"/>
                <a:gd name="T7" fmla="*/ 153 h 354"/>
                <a:gd name="T8" fmla="*/ 84 w 204"/>
                <a:gd name="T9" fmla="*/ 164 h 354"/>
                <a:gd name="T10" fmla="*/ 120 w 204"/>
                <a:gd name="T11" fmla="*/ 120 h 354"/>
                <a:gd name="T12" fmla="*/ 148 w 204"/>
                <a:gd name="T13" fmla="*/ 83 h 354"/>
                <a:gd name="T14" fmla="*/ 163 w 204"/>
                <a:gd name="T15" fmla="*/ 53 h 354"/>
                <a:gd name="T16" fmla="*/ 171 w 204"/>
                <a:gd name="T17" fmla="*/ 32 h 354"/>
                <a:gd name="T18" fmla="*/ 184 w 204"/>
                <a:gd name="T19" fmla="*/ 0 h 354"/>
                <a:gd name="T20" fmla="*/ 190 w 204"/>
                <a:gd name="T21" fmla="*/ 11 h 354"/>
                <a:gd name="T22" fmla="*/ 195 w 204"/>
                <a:gd name="T23" fmla="*/ 32 h 354"/>
                <a:gd name="T24" fmla="*/ 196 w 204"/>
                <a:gd name="T25" fmla="*/ 37 h 354"/>
                <a:gd name="T26" fmla="*/ 202 w 204"/>
                <a:gd name="T27" fmla="*/ 46 h 354"/>
                <a:gd name="T28" fmla="*/ 204 w 204"/>
                <a:gd name="T29" fmla="*/ 53 h 354"/>
                <a:gd name="T30" fmla="*/ 200 w 204"/>
                <a:gd name="T31" fmla="*/ 64 h 354"/>
                <a:gd name="T32" fmla="*/ 181 w 204"/>
                <a:gd name="T33" fmla="*/ 94 h 354"/>
                <a:gd name="T34" fmla="*/ 163 w 204"/>
                <a:gd name="T35" fmla="*/ 116 h 354"/>
                <a:gd name="T36" fmla="*/ 152 w 204"/>
                <a:gd name="T37" fmla="*/ 130 h 354"/>
                <a:gd name="T38" fmla="*/ 137 w 204"/>
                <a:gd name="T39" fmla="*/ 143 h 354"/>
                <a:gd name="T40" fmla="*/ 128 w 204"/>
                <a:gd name="T41" fmla="*/ 148 h 354"/>
                <a:gd name="T42" fmla="*/ 112 w 204"/>
                <a:gd name="T43" fmla="*/ 155 h 354"/>
                <a:gd name="T44" fmla="*/ 105 w 204"/>
                <a:gd name="T45" fmla="*/ 160 h 354"/>
                <a:gd name="T46" fmla="*/ 105 w 204"/>
                <a:gd name="T47" fmla="*/ 164 h 354"/>
                <a:gd name="T48" fmla="*/ 105 w 204"/>
                <a:gd name="T49" fmla="*/ 176 h 354"/>
                <a:gd name="T50" fmla="*/ 105 w 204"/>
                <a:gd name="T51" fmla="*/ 180 h 354"/>
                <a:gd name="T52" fmla="*/ 105 w 204"/>
                <a:gd name="T53" fmla="*/ 182 h 354"/>
                <a:gd name="T54" fmla="*/ 100 w 204"/>
                <a:gd name="T55" fmla="*/ 190 h 354"/>
                <a:gd name="T56" fmla="*/ 104 w 204"/>
                <a:gd name="T57" fmla="*/ 190 h 354"/>
                <a:gd name="T58" fmla="*/ 116 w 204"/>
                <a:gd name="T59" fmla="*/ 196 h 354"/>
                <a:gd name="T60" fmla="*/ 121 w 204"/>
                <a:gd name="T61" fmla="*/ 205 h 354"/>
                <a:gd name="T62" fmla="*/ 121 w 204"/>
                <a:gd name="T63" fmla="*/ 211 h 354"/>
                <a:gd name="T64" fmla="*/ 116 w 204"/>
                <a:gd name="T65" fmla="*/ 269 h 354"/>
                <a:gd name="T66" fmla="*/ 113 w 204"/>
                <a:gd name="T67" fmla="*/ 281 h 354"/>
                <a:gd name="T68" fmla="*/ 111 w 204"/>
                <a:gd name="T69" fmla="*/ 291 h 354"/>
                <a:gd name="T70" fmla="*/ 105 w 204"/>
                <a:gd name="T71" fmla="*/ 322 h 354"/>
                <a:gd name="T72" fmla="*/ 103 w 204"/>
                <a:gd name="T73" fmla="*/ 320 h 354"/>
                <a:gd name="T74" fmla="*/ 90 w 204"/>
                <a:gd name="T75" fmla="*/ 306 h 354"/>
                <a:gd name="T76" fmla="*/ 90 w 204"/>
                <a:gd name="T77" fmla="*/ 354 h 354"/>
                <a:gd name="T78" fmla="*/ 71 w 204"/>
                <a:gd name="T79" fmla="*/ 330 h 354"/>
                <a:gd name="T80" fmla="*/ 57 w 204"/>
                <a:gd name="T81" fmla="*/ 306 h 354"/>
                <a:gd name="T82" fmla="*/ 47 w 204"/>
                <a:gd name="T83" fmla="*/ 280 h 354"/>
                <a:gd name="T84" fmla="*/ 47 w 204"/>
                <a:gd name="T85" fmla="*/ 273 h 354"/>
                <a:gd name="T86" fmla="*/ 49 w 204"/>
                <a:gd name="T87" fmla="*/ 252 h 354"/>
                <a:gd name="T88" fmla="*/ 59 w 204"/>
                <a:gd name="T89" fmla="*/ 225 h 354"/>
                <a:gd name="T90" fmla="*/ 74 w 204"/>
                <a:gd name="T91" fmla="*/ 196 h 354"/>
                <a:gd name="T92" fmla="*/ 58 w 204"/>
                <a:gd name="T93" fmla="*/ 185 h 354"/>
                <a:gd name="T94" fmla="*/ 57 w 204"/>
                <a:gd name="T95" fmla="*/ 177 h 354"/>
                <a:gd name="T96" fmla="*/ 58 w 204"/>
                <a:gd name="T97" fmla="*/ 169 h 354"/>
                <a:gd name="T98" fmla="*/ 37 w 204"/>
                <a:gd name="T99" fmla="*/ 159 h 354"/>
                <a:gd name="T100" fmla="*/ 24 w 204"/>
                <a:gd name="T101" fmla="*/ 149 h 354"/>
                <a:gd name="T102" fmla="*/ 5 w 204"/>
                <a:gd name="T103" fmla="*/ 132 h 354"/>
                <a:gd name="T104" fmla="*/ 4 w 204"/>
                <a:gd name="T105" fmla="*/ 131 h 354"/>
                <a:gd name="T106" fmla="*/ 1 w 204"/>
                <a:gd name="T107" fmla="*/ 118 h 354"/>
                <a:gd name="T108" fmla="*/ 0 w 204"/>
                <a:gd name="T109" fmla="*/ 10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4" h="354">
                  <a:moveTo>
                    <a:pt x="0" y="106"/>
                  </a:moveTo>
                  <a:lnTo>
                    <a:pt x="0" y="106"/>
                  </a:lnTo>
                  <a:lnTo>
                    <a:pt x="1" y="108"/>
                  </a:lnTo>
                  <a:lnTo>
                    <a:pt x="7" y="115"/>
                  </a:lnTo>
                  <a:lnTo>
                    <a:pt x="16" y="127"/>
                  </a:lnTo>
                  <a:lnTo>
                    <a:pt x="16" y="127"/>
                  </a:lnTo>
                  <a:lnTo>
                    <a:pt x="41" y="141"/>
                  </a:lnTo>
                  <a:lnTo>
                    <a:pt x="63" y="153"/>
                  </a:lnTo>
                  <a:lnTo>
                    <a:pt x="84" y="164"/>
                  </a:lnTo>
                  <a:lnTo>
                    <a:pt x="84" y="164"/>
                  </a:lnTo>
                  <a:lnTo>
                    <a:pt x="95" y="151"/>
                  </a:lnTo>
                  <a:lnTo>
                    <a:pt x="120" y="120"/>
                  </a:lnTo>
                  <a:lnTo>
                    <a:pt x="134" y="102"/>
                  </a:lnTo>
                  <a:lnTo>
                    <a:pt x="148" y="83"/>
                  </a:lnTo>
                  <a:lnTo>
                    <a:pt x="157" y="66"/>
                  </a:lnTo>
                  <a:lnTo>
                    <a:pt x="163" y="53"/>
                  </a:lnTo>
                  <a:lnTo>
                    <a:pt x="163" y="53"/>
                  </a:lnTo>
                  <a:lnTo>
                    <a:pt x="171" y="32"/>
                  </a:lnTo>
                  <a:lnTo>
                    <a:pt x="178" y="15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0" y="11"/>
                  </a:lnTo>
                  <a:lnTo>
                    <a:pt x="192" y="21"/>
                  </a:lnTo>
                  <a:lnTo>
                    <a:pt x="195" y="32"/>
                  </a:lnTo>
                  <a:lnTo>
                    <a:pt x="195" y="32"/>
                  </a:lnTo>
                  <a:lnTo>
                    <a:pt x="196" y="37"/>
                  </a:lnTo>
                  <a:lnTo>
                    <a:pt x="198" y="40"/>
                  </a:lnTo>
                  <a:lnTo>
                    <a:pt x="202" y="46"/>
                  </a:lnTo>
                  <a:lnTo>
                    <a:pt x="203" y="49"/>
                  </a:lnTo>
                  <a:lnTo>
                    <a:pt x="204" y="53"/>
                  </a:lnTo>
                  <a:lnTo>
                    <a:pt x="203" y="58"/>
                  </a:lnTo>
                  <a:lnTo>
                    <a:pt x="200" y="64"/>
                  </a:lnTo>
                  <a:lnTo>
                    <a:pt x="200" y="64"/>
                  </a:lnTo>
                  <a:lnTo>
                    <a:pt x="181" y="94"/>
                  </a:lnTo>
                  <a:lnTo>
                    <a:pt x="171" y="107"/>
                  </a:lnTo>
                  <a:lnTo>
                    <a:pt x="163" y="116"/>
                  </a:lnTo>
                  <a:lnTo>
                    <a:pt x="163" y="116"/>
                  </a:lnTo>
                  <a:lnTo>
                    <a:pt x="152" y="130"/>
                  </a:lnTo>
                  <a:lnTo>
                    <a:pt x="137" y="143"/>
                  </a:lnTo>
                  <a:lnTo>
                    <a:pt x="137" y="143"/>
                  </a:lnTo>
                  <a:lnTo>
                    <a:pt x="133" y="145"/>
                  </a:lnTo>
                  <a:lnTo>
                    <a:pt x="128" y="148"/>
                  </a:lnTo>
                  <a:lnTo>
                    <a:pt x="117" y="153"/>
                  </a:lnTo>
                  <a:lnTo>
                    <a:pt x="112" y="155"/>
                  </a:lnTo>
                  <a:lnTo>
                    <a:pt x="108" y="157"/>
                  </a:lnTo>
                  <a:lnTo>
                    <a:pt x="105" y="160"/>
                  </a:lnTo>
                  <a:lnTo>
                    <a:pt x="105" y="164"/>
                  </a:lnTo>
                  <a:lnTo>
                    <a:pt x="105" y="164"/>
                  </a:lnTo>
                  <a:lnTo>
                    <a:pt x="105" y="170"/>
                  </a:lnTo>
                  <a:lnTo>
                    <a:pt x="105" y="176"/>
                  </a:lnTo>
                  <a:lnTo>
                    <a:pt x="105" y="178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5" y="182"/>
                  </a:lnTo>
                  <a:lnTo>
                    <a:pt x="103" y="185"/>
                  </a:lnTo>
                  <a:lnTo>
                    <a:pt x="100" y="190"/>
                  </a:lnTo>
                  <a:lnTo>
                    <a:pt x="100" y="190"/>
                  </a:lnTo>
                  <a:lnTo>
                    <a:pt x="104" y="190"/>
                  </a:lnTo>
                  <a:lnTo>
                    <a:pt x="112" y="193"/>
                  </a:lnTo>
                  <a:lnTo>
                    <a:pt x="116" y="196"/>
                  </a:lnTo>
                  <a:lnTo>
                    <a:pt x="119" y="200"/>
                  </a:lnTo>
                  <a:lnTo>
                    <a:pt x="121" y="205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19" y="244"/>
                  </a:lnTo>
                  <a:lnTo>
                    <a:pt x="116" y="269"/>
                  </a:lnTo>
                  <a:lnTo>
                    <a:pt x="116" y="269"/>
                  </a:lnTo>
                  <a:lnTo>
                    <a:pt x="113" y="281"/>
                  </a:lnTo>
                  <a:lnTo>
                    <a:pt x="111" y="291"/>
                  </a:lnTo>
                  <a:lnTo>
                    <a:pt x="111" y="291"/>
                  </a:lnTo>
                  <a:lnTo>
                    <a:pt x="107" y="310"/>
                  </a:lnTo>
                  <a:lnTo>
                    <a:pt x="105" y="322"/>
                  </a:lnTo>
                  <a:lnTo>
                    <a:pt x="105" y="322"/>
                  </a:lnTo>
                  <a:lnTo>
                    <a:pt x="103" y="320"/>
                  </a:lnTo>
                  <a:lnTo>
                    <a:pt x="97" y="314"/>
                  </a:lnTo>
                  <a:lnTo>
                    <a:pt x="90" y="306"/>
                  </a:lnTo>
                  <a:lnTo>
                    <a:pt x="90" y="354"/>
                  </a:lnTo>
                  <a:lnTo>
                    <a:pt x="90" y="354"/>
                  </a:lnTo>
                  <a:lnTo>
                    <a:pt x="84" y="347"/>
                  </a:lnTo>
                  <a:lnTo>
                    <a:pt x="71" y="330"/>
                  </a:lnTo>
                  <a:lnTo>
                    <a:pt x="63" y="318"/>
                  </a:lnTo>
                  <a:lnTo>
                    <a:pt x="57" y="306"/>
                  </a:lnTo>
                  <a:lnTo>
                    <a:pt x="51" y="293"/>
                  </a:lnTo>
                  <a:lnTo>
                    <a:pt x="47" y="280"/>
                  </a:lnTo>
                  <a:lnTo>
                    <a:pt x="47" y="280"/>
                  </a:lnTo>
                  <a:lnTo>
                    <a:pt x="47" y="273"/>
                  </a:lnTo>
                  <a:lnTo>
                    <a:pt x="47" y="267"/>
                  </a:lnTo>
                  <a:lnTo>
                    <a:pt x="49" y="252"/>
                  </a:lnTo>
                  <a:lnTo>
                    <a:pt x="54" y="238"/>
                  </a:lnTo>
                  <a:lnTo>
                    <a:pt x="59" y="225"/>
                  </a:lnTo>
                  <a:lnTo>
                    <a:pt x="68" y="203"/>
                  </a:lnTo>
                  <a:lnTo>
                    <a:pt x="74" y="196"/>
                  </a:lnTo>
                  <a:lnTo>
                    <a:pt x="58" y="185"/>
                  </a:lnTo>
                  <a:lnTo>
                    <a:pt x="58" y="185"/>
                  </a:lnTo>
                  <a:lnTo>
                    <a:pt x="57" y="182"/>
                  </a:lnTo>
                  <a:lnTo>
                    <a:pt x="57" y="177"/>
                  </a:lnTo>
                  <a:lnTo>
                    <a:pt x="58" y="169"/>
                  </a:lnTo>
                  <a:lnTo>
                    <a:pt x="58" y="169"/>
                  </a:lnTo>
                  <a:lnTo>
                    <a:pt x="55" y="168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24" y="149"/>
                  </a:lnTo>
                  <a:lnTo>
                    <a:pt x="14" y="141"/>
                  </a:lnTo>
                  <a:lnTo>
                    <a:pt x="5" y="132"/>
                  </a:lnTo>
                  <a:lnTo>
                    <a:pt x="5" y="132"/>
                  </a:lnTo>
                  <a:lnTo>
                    <a:pt x="4" y="131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1" y="11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BE234FD-9C14-DF5B-C528-11B74BC451A3}"/>
              </a:ext>
            </a:extLst>
          </p:cNvPr>
          <p:cNvGrpSpPr/>
          <p:nvPr/>
        </p:nvGrpSpPr>
        <p:grpSpPr>
          <a:xfrm>
            <a:off x="4480442" y="3801978"/>
            <a:ext cx="674437" cy="2613109"/>
            <a:chOff x="4967288" y="3460750"/>
            <a:chExt cx="796925" cy="3087688"/>
          </a:xfrm>
        </p:grpSpPr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51284B0F-FE1E-593F-51F2-99F057FCB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7288" y="3460750"/>
              <a:ext cx="796925" cy="3087688"/>
            </a:xfrm>
            <a:custGeom>
              <a:avLst/>
              <a:gdLst>
                <a:gd name="T0" fmla="*/ 355 w 502"/>
                <a:gd name="T1" fmla="*/ 926 h 1945"/>
                <a:gd name="T2" fmla="*/ 357 w 502"/>
                <a:gd name="T3" fmla="*/ 787 h 1945"/>
                <a:gd name="T4" fmla="*/ 410 w 502"/>
                <a:gd name="T5" fmla="*/ 621 h 1945"/>
                <a:gd name="T6" fmla="*/ 439 w 502"/>
                <a:gd name="T7" fmla="*/ 618 h 1945"/>
                <a:gd name="T8" fmla="*/ 451 w 502"/>
                <a:gd name="T9" fmla="*/ 609 h 1945"/>
                <a:gd name="T10" fmla="*/ 465 w 502"/>
                <a:gd name="T11" fmla="*/ 588 h 1945"/>
                <a:gd name="T12" fmla="*/ 468 w 502"/>
                <a:gd name="T13" fmla="*/ 506 h 1945"/>
                <a:gd name="T14" fmla="*/ 465 w 502"/>
                <a:gd name="T15" fmla="*/ 498 h 1945"/>
                <a:gd name="T16" fmla="*/ 439 w 502"/>
                <a:gd name="T17" fmla="*/ 429 h 1945"/>
                <a:gd name="T18" fmla="*/ 447 w 502"/>
                <a:gd name="T19" fmla="*/ 382 h 1945"/>
                <a:gd name="T20" fmla="*/ 451 w 502"/>
                <a:gd name="T21" fmla="*/ 300 h 1945"/>
                <a:gd name="T22" fmla="*/ 426 w 502"/>
                <a:gd name="T23" fmla="*/ 237 h 1945"/>
                <a:gd name="T24" fmla="*/ 392 w 502"/>
                <a:gd name="T25" fmla="*/ 197 h 1945"/>
                <a:gd name="T26" fmla="*/ 340 w 502"/>
                <a:gd name="T27" fmla="*/ 168 h 1945"/>
                <a:gd name="T28" fmla="*/ 328 w 502"/>
                <a:gd name="T29" fmla="*/ 139 h 1945"/>
                <a:gd name="T30" fmla="*/ 302 w 502"/>
                <a:gd name="T31" fmla="*/ 165 h 1945"/>
                <a:gd name="T32" fmla="*/ 278 w 502"/>
                <a:gd name="T33" fmla="*/ 163 h 1945"/>
                <a:gd name="T34" fmla="*/ 255 w 502"/>
                <a:gd name="T35" fmla="*/ 197 h 1945"/>
                <a:gd name="T36" fmla="*/ 237 w 502"/>
                <a:gd name="T37" fmla="*/ 213 h 1945"/>
                <a:gd name="T38" fmla="*/ 224 w 502"/>
                <a:gd name="T39" fmla="*/ 234 h 1945"/>
                <a:gd name="T40" fmla="*/ 197 w 502"/>
                <a:gd name="T41" fmla="*/ 250 h 1945"/>
                <a:gd name="T42" fmla="*/ 79 w 502"/>
                <a:gd name="T43" fmla="*/ 68 h 1945"/>
                <a:gd name="T44" fmla="*/ 91 w 502"/>
                <a:gd name="T45" fmla="*/ 28 h 1945"/>
                <a:gd name="T46" fmla="*/ 83 w 502"/>
                <a:gd name="T47" fmla="*/ 3 h 1945"/>
                <a:gd name="T48" fmla="*/ 67 w 502"/>
                <a:gd name="T49" fmla="*/ 11 h 1945"/>
                <a:gd name="T50" fmla="*/ 60 w 502"/>
                <a:gd name="T51" fmla="*/ 23 h 1945"/>
                <a:gd name="T52" fmla="*/ 50 w 502"/>
                <a:gd name="T53" fmla="*/ 27 h 1945"/>
                <a:gd name="T54" fmla="*/ 40 w 502"/>
                <a:gd name="T55" fmla="*/ 36 h 1945"/>
                <a:gd name="T56" fmla="*/ 28 w 502"/>
                <a:gd name="T57" fmla="*/ 55 h 1945"/>
                <a:gd name="T58" fmla="*/ 19 w 502"/>
                <a:gd name="T59" fmla="*/ 73 h 1945"/>
                <a:gd name="T60" fmla="*/ 0 w 502"/>
                <a:gd name="T61" fmla="*/ 105 h 1945"/>
                <a:gd name="T62" fmla="*/ 33 w 502"/>
                <a:gd name="T63" fmla="*/ 128 h 1945"/>
                <a:gd name="T64" fmla="*/ 81 w 502"/>
                <a:gd name="T65" fmla="*/ 197 h 1945"/>
                <a:gd name="T66" fmla="*/ 144 w 502"/>
                <a:gd name="T67" fmla="*/ 329 h 1945"/>
                <a:gd name="T68" fmla="*/ 154 w 502"/>
                <a:gd name="T69" fmla="*/ 366 h 1945"/>
                <a:gd name="T70" fmla="*/ 170 w 502"/>
                <a:gd name="T71" fmla="*/ 381 h 1945"/>
                <a:gd name="T72" fmla="*/ 197 w 502"/>
                <a:gd name="T73" fmla="*/ 466 h 1945"/>
                <a:gd name="T74" fmla="*/ 129 w 502"/>
                <a:gd name="T75" fmla="*/ 604 h 1945"/>
                <a:gd name="T76" fmla="*/ 102 w 502"/>
                <a:gd name="T77" fmla="*/ 693 h 1945"/>
                <a:gd name="T78" fmla="*/ 104 w 502"/>
                <a:gd name="T79" fmla="*/ 836 h 1945"/>
                <a:gd name="T80" fmla="*/ 96 w 502"/>
                <a:gd name="T81" fmla="*/ 920 h 1945"/>
                <a:gd name="T82" fmla="*/ 89 w 502"/>
                <a:gd name="T83" fmla="*/ 1183 h 1945"/>
                <a:gd name="T84" fmla="*/ 165 w 502"/>
                <a:gd name="T85" fmla="*/ 1417 h 1945"/>
                <a:gd name="T86" fmla="*/ 266 w 502"/>
                <a:gd name="T87" fmla="*/ 1460 h 1945"/>
                <a:gd name="T88" fmla="*/ 361 w 502"/>
                <a:gd name="T89" fmla="*/ 1703 h 1945"/>
                <a:gd name="T90" fmla="*/ 371 w 502"/>
                <a:gd name="T91" fmla="*/ 1781 h 1945"/>
                <a:gd name="T92" fmla="*/ 349 w 502"/>
                <a:gd name="T93" fmla="*/ 1807 h 1945"/>
                <a:gd name="T94" fmla="*/ 235 w 502"/>
                <a:gd name="T95" fmla="*/ 1858 h 1945"/>
                <a:gd name="T96" fmla="*/ 212 w 502"/>
                <a:gd name="T97" fmla="*/ 1908 h 1945"/>
                <a:gd name="T98" fmla="*/ 223 w 502"/>
                <a:gd name="T99" fmla="*/ 1934 h 1945"/>
                <a:gd name="T100" fmla="*/ 297 w 502"/>
                <a:gd name="T101" fmla="*/ 1943 h 1945"/>
                <a:gd name="T102" fmla="*/ 458 w 502"/>
                <a:gd name="T103" fmla="*/ 1908 h 1945"/>
                <a:gd name="T104" fmla="*/ 500 w 502"/>
                <a:gd name="T105" fmla="*/ 1897 h 1945"/>
                <a:gd name="T106" fmla="*/ 487 w 502"/>
                <a:gd name="T107" fmla="*/ 1819 h 1945"/>
                <a:gd name="T108" fmla="*/ 467 w 502"/>
                <a:gd name="T109" fmla="*/ 1724 h 1945"/>
                <a:gd name="T110" fmla="*/ 443 w 502"/>
                <a:gd name="T111" fmla="*/ 1514 h 1945"/>
                <a:gd name="T112" fmla="*/ 393 w 502"/>
                <a:gd name="T113" fmla="*/ 1419 h 1945"/>
                <a:gd name="T114" fmla="*/ 407 w 502"/>
                <a:gd name="T115" fmla="*/ 1353 h 1945"/>
                <a:gd name="T116" fmla="*/ 413 w 502"/>
                <a:gd name="T117" fmla="*/ 1169 h 1945"/>
                <a:gd name="T118" fmla="*/ 402 w 502"/>
                <a:gd name="T119" fmla="*/ 1042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2" h="1945">
                  <a:moveTo>
                    <a:pt x="402" y="1042"/>
                  </a:moveTo>
                  <a:lnTo>
                    <a:pt x="402" y="1042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5" y="926"/>
                  </a:lnTo>
                  <a:lnTo>
                    <a:pt x="359" y="926"/>
                  </a:lnTo>
                  <a:lnTo>
                    <a:pt x="364" y="923"/>
                  </a:lnTo>
                  <a:lnTo>
                    <a:pt x="371" y="920"/>
                  </a:lnTo>
                  <a:lnTo>
                    <a:pt x="371" y="920"/>
                  </a:lnTo>
                  <a:lnTo>
                    <a:pt x="363" y="841"/>
                  </a:lnTo>
                  <a:lnTo>
                    <a:pt x="357" y="787"/>
                  </a:lnTo>
                  <a:lnTo>
                    <a:pt x="355" y="762"/>
                  </a:lnTo>
                  <a:lnTo>
                    <a:pt x="355" y="762"/>
                  </a:lnTo>
                  <a:lnTo>
                    <a:pt x="381" y="646"/>
                  </a:lnTo>
                  <a:lnTo>
                    <a:pt x="397" y="672"/>
                  </a:lnTo>
                  <a:lnTo>
                    <a:pt x="397" y="672"/>
                  </a:lnTo>
                  <a:lnTo>
                    <a:pt x="405" y="645"/>
                  </a:lnTo>
                  <a:lnTo>
                    <a:pt x="410" y="621"/>
                  </a:lnTo>
                  <a:lnTo>
                    <a:pt x="413" y="604"/>
                  </a:lnTo>
                  <a:lnTo>
                    <a:pt x="413" y="602"/>
                  </a:lnTo>
                  <a:lnTo>
                    <a:pt x="413" y="602"/>
                  </a:lnTo>
                  <a:lnTo>
                    <a:pt x="423" y="609"/>
                  </a:lnTo>
                  <a:lnTo>
                    <a:pt x="423" y="609"/>
                  </a:lnTo>
                  <a:lnTo>
                    <a:pt x="432" y="614"/>
                  </a:lnTo>
                  <a:lnTo>
                    <a:pt x="439" y="618"/>
                  </a:lnTo>
                  <a:lnTo>
                    <a:pt x="444" y="618"/>
                  </a:lnTo>
                  <a:lnTo>
                    <a:pt x="447" y="618"/>
                  </a:lnTo>
                  <a:lnTo>
                    <a:pt x="448" y="617"/>
                  </a:lnTo>
                  <a:lnTo>
                    <a:pt x="450" y="616"/>
                  </a:lnTo>
                  <a:lnTo>
                    <a:pt x="450" y="614"/>
                  </a:lnTo>
                  <a:lnTo>
                    <a:pt x="450" y="614"/>
                  </a:lnTo>
                  <a:lnTo>
                    <a:pt x="451" y="609"/>
                  </a:lnTo>
                  <a:lnTo>
                    <a:pt x="452" y="597"/>
                  </a:lnTo>
                  <a:lnTo>
                    <a:pt x="455" y="577"/>
                  </a:lnTo>
                  <a:lnTo>
                    <a:pt x="455" y="577"/>
                  </a:lnTo>
                  <a:lnTo>
                    <a:pt x="460" y="583"/>
                  </a:lnTo>
                  <a:lnTo>
                    <a:pt x="463" y="586"/>
                  </a:lnTo>
                  <a:lnTo>
                    <a:pt x="465" y="588"/>
                  </a:lnTo>
                  <a:lnTo>
                    <a:pt x="465" y="588"/>
                  </a:lnTo>
                  <a:lnTo>
                    <a:pt x="467" y="583"/>
                  </a:lnTo>
                  <a:lnTo>
                    <a:pt x="469" y="569"/>
                  </a:lnTo>
                  <a:lnTo>
                    <a:pt x="471" y="550"/>
                  </a:lnTo>
                  <a:lnTo>
                    <a:pt x="471" y="524"/>
                  </a:lnTo>
                  <a:lnTo>
                    <a:pt x="471" y="524"/>
                  </a:lnTo>
                  <a:lnTo>
                    <a:pt x="469" y="514"/>
                  </a:lnTo>
                  <a:lnTo>
                    <a:pt x="468" y="506"/>
                  </a:lnTo>
                  <a:lnTo>
                    <a:pt x="467" y="501"/>
                  </a:lnTo>
                  <a:lnTo>
                    <a:pt x="465" y="498"/>
                  </a:lnTo>
                  <a:lnTo>
                    <a:pt x="460" y="498"/>
                  </a:lnTo>
                  <a:lnTo>
                    <a:pt x="460" y="498"/>
                  </a:lnTo>
                  <a:lnTo>
                    <a:pt x="461" y="497"/>
                  </a:lnTo>
                  <a:lnTo>
                    <a:pt x="463" y="497"/>
                  </a:lnTo>
                  <a:lnTo>
                    <a:pt x="465" y="498"/>
                  </a:lnTo>
                  <a:lnTo>
                    <a:pt x="465" y="498"/>
                  </a:lnTo>
                  <a:lnTo>
                    <a:pt x="465" y="498"/>
                  </a:lnTo>
                  <a:lnTo>
                    <a:pt x="463" y="493"/>
                  </a:lnTo>
                  <a:lnTo>
                    <a:pt x="455" y="478"/>
                  </a:lnTo>
                  <a:lnTo>
                    <a:pt x="447" y="456"/>
                  </a:lnTo>
                  <a:lnTo>
                    <a:pt x="443" y="443"/>
                  </a:lnTo>
                  <a:lnTo>
                    <a:pt x="439" y="429"/>
                  </a:lnTo>
                  <a:lnTo>
                    <a:pt x="439" y="429"/>
                  </a:lnTo>
                  <a:lnTo>
                    <a:pt x="436" y="418"/>
                  </a:lnTo>
                  <a:lnTo>
                    <a:pt x="436" y="407"/>
                  </a:lnTo>
                  <a:lnTo>
                    <a:pt x="438" y="400"/>
                  </a:lnTo>
                  <a:lnTo>
                    <a:pt x="439" y="394"/>
                  </a:lnTo>
                  <a:lnTo>
                    <a:pt x="444" y="386"/>
                  </a:lnTo>
                  <a:lnTo>
                    <a:pt x="447" y="382"/>
                  </a:lnTo>
                  <a:lnTo>
                    <a:pt x="450" y="377"/>
                  </a:lnTo>
                  <a:lnTo>
                    <a:pt x="450" y="377"/>
                  </a:lnTo>
                  <a:lnTo>
                    <a:pt x="452" y="369"/>
                  </a:lnTo>
                  <a:lnTo>
                    <a:pt x="452" y="358"/>
                  </a:lnTo>
                  <a:lnTo>
                    <a:pt x="454" y="330"/>
                  </a:lnTo>
                  <a:lnTo>
                    <a:pt x="452" y="315"/>
                  </a:lnTo>
                  <a:lnTo>
                    <a:pt x="451" y="300"/>
                  </a:lnTo>
                  <a:lnTo>
                    <a:pt x="448" y="287"/>
                  </a:lnTo>
                  <a:lnTo>
                    <a:pt x="444" y="276"/>
                  </a:lnTo>
                  <a:lnTo>
                    <a:pt x="444" y="276"/>
                  </a:lnTo>
                  <a:lnTo>
                    <a:pt x="439" y="266"/>
                  </a:lnTo>
                  <a:lnTo>
                    <a:pt x="431" y="255"/>
                  </a:lnTo>
                  <a:lnTo>
                    <a:pt x="431" y="255"/>
                  </a:lnTo>
                  <a:lnTo>
                    <a:pt x="426" y="237"/>
                  </a:lnTo>
                  <a:lnTo>
                    <a:pt x="423" y="231"/>
                  </a:lnTo>
                  <a:lnTo>
                    <a:pt x="418" y="224"/>
                  </a:lnTo>
                  <a:lnTo>
                    <a:pt x="418" y="224"/>
                  </a:lnTo>
                  <a:lnTo>
                    <a:pt x="407" y="209"/>
                  </a:lnTo>
                  <a:lnTo>
                    <a:pt x="402" y="204"/>
                  </a:lnTo>
                  <a:lnTo>
                    <a:pt x="392" y="197"/>
                  </a:lnTo>
                  <a:lnTo>
                    <a:pt x="392" y="197"/>
                  </a:lnTo>
                  <a:lnTo>
                    <a:pt x="380" y="191"/>
                  </a:lnTo>
                  <a:lnTo>
                    <a:pt x="372" y="184"/>
                  </a:lnTo>
                  <a:lnTo>
                    <a:pt x="365" y="180"/>
                  </a:lnTo>
                  <a:lnTo>
                    <a:pt x="360" y="176"/>
                  </a:lnTo>
                  <a:lnTo>
                    <a:pt x="360" y="176"/>
                  </a:lnTo>
                  <a:lnTo>
                    <a:pt x="347" y="171"/>
                  </a:lnTo>
                  <a:lnTo>
                    <a:pt x="340" y="168"/>
                  </a:lnTo>
                  <a:lnTo>
                    <a:pt x="334" y="165"/>
                  </a:lnTo>
                  <a:lnTo>
                    <a:pt x="334" y="165"/>
                  </a:lnTo>
                  <a:lnTo>
                    <a:pt x="331" y="163"/>
                  </a:lnTo>
                  <a:lnTo>
                    <a:pt x="330" y="159"/>
                  </a:lnTo>
                  <a:lnTo>
                    <a:pt x="328" y="151"/>
                  </a:lnTo>
                  <a:lnTo>
                    <a:pt x="328" y="139"/>
                  </a:lnTo>
                  <a:lnTo>
                    <a:pt x="328" y="139"/>
                  </a:lnTo>
                  <a:lnTo>
                    <a:pt x="324" y="144"/>
                  </a:lnTo>
                  <a:lnTo>
                    <a:pt x="322" y="147"/>
                  </a:lnTo>
                  <a:lnTo>
                    <a:pt x="318" y="150"/>
                  </a:lnTo>
                  <a:lnTo>
                    <a:pt x="318" y="150"/>
                  </a:lnTo>
                  <a:lnTo>
                    <a:pt x="314" y="152"/>
                  </a:lnTo>
                  <a:lnTo>
                    <a:pt x="309" y="158"/>
                  </a:lnTo>
                  <a:lnTo>
                    <a:pt x="302" y="165"/>
                  </a:lnTo>
                  <a:lnTo>
                    <a:pt x="297" y="139"/>
                  </a:lnTo>
                  <a:lnTo>
                    <a:pt x="297" y="139"/>
                  </a:lnTo>
                  <a:lnTo>
                    <a:pt x="294" y="140"/>
                  </a:lnTo>
                  <a:lnTo>
                    <a:pt x="286" y="150"/>
                  </a:lnTo>
                  <a:lnTo>
                    <a:pt x="286" y="150"/>
                  </a:lnTo>
                  <a:lnTo>
                    <a:pt x="281" y="156"/>
                  </a:lnTo>
                  <a:lnTo>
                    <a:pt x="278" y="163"/>
                  </a:lnTo>
                  <a:lnTo>
                    <a:pt x="276" y="171"/>
                  </a:lnTo>
                  <a:lnTo>
                    <a:pt x="276" y="171"/>
                  </a:lnTo>
                  <a:lnTo>
                    <a:pt x="276" y="177"/>
                  </a:lnTo>
                  <a:lnTo>
                    <a:pt x="276" y="181"/>
                  </a:lnTo>
                  <a:lnTo>
                    <a:pt x="276" y="181"/>
                  </a:lnTo>
                  <a:lnTo>
                    <a:pt x="266" y="189"/>
                  </a:lnTo>
                  <a:lnTo>
                    <a:pt x="255" y="197"/>
                  </a:lnTo>
                  <a:lnTo>
                    <a:pt x="255" y="197"/>
                  </a:lnTo>
                  <a:lnTo>
                    <a:pt x="253" y="198"/>
                  </a:lnTo>
                  <a:lnTo>
                    <a:pt x="252" y="201"/>
                  </a:lnTo>
                  <a:lnTo>
                    <a:pt x="249" y="204"/>
                  </a:lnTo>
                  <a:lnTo>
                    <a:pt x="244" y="208"/>
                  </a:lnTo>
                  <a:lnTo>
                    <a:pt x="244" y="208"/>
                  </a:lnTo>
                  <a:lnTo>
                    <a:pt x="237" y="213"/>
                  </a:lnTo>
                  <a:lnTo>
                    <a:pt x="231" y="221"/>
                  </a:lnTo>
                  <a:lnTo>
                    <a:pt x="226" y="226"/>
                  </a:lnTo>
                  <a:lnTo>
                    <a:pt x="223" y="229"/>
                  </a:lnTo>
                  <a:lnTo>
                    <a:pt x="223" y="229"/>
                  </a:lnTo>
                  <a:lnTo>
                    <a:pt x="226" y="231"/>
                  </a:lnTo>
                  <a:lnTo>
                    <a:pt x="226" y="233"/>
                  </a:lnTo>
                  <a:lnTo>
                    <a:pt x="224" y="234"/>
                  </a:lnTo>
                  <a:lnTo>
                    <a:pt x="222" y="234"/>
                  </a:lnTo>
                  <a:lnTo>
                    <a:pt x="218" y="234"/>
                  </a:lnTo>
                  <a:lnTo>
                    <a:pt x="218" y="234"/>
                  </a:lnTo>
                  <a:lnTo>
                    <a:pt x="204" y="234"/>
                  </a:lnTo>
                  <a:lnTo>
                    <a:pt x="202" y="234"/>
                  </a:lnTo>
                  <a:lnTo>
                    <a:pt x="197" y="250"/>
                  </a:lnTo>
                  <a:lnTo>
                    <a:pt x="197" y="250"/>
                  </a:lnTo>
                  <a:lnTo>
                    <a:pt x="140" y="171"/>
                  </a:lnTo>
                  <a:lnTo>
                    <a:pt x="100" y="113"/>
                  </a:lnTo>
                  <a:lnTo>
                    <a:pt x="86" y="92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79" y="73"/>
                  </a:lnTo>
                  <a:lnTo>
                    <a:pt x="79" y="68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2" y="52"/>
                  </a:lnTo>
                  <a:lnTo>
                    <a:pt x="86" y="43"/>
                  </a:lnTo>
                  <a:lnTo>
                    <a:pt x="90" y="33"/>
                  </a:lnTo>
                  <a:lnTo>
                    <a:pt x="91" y="31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89" y="15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0"/>
                  </a:lnTo>
                  <a:lnTo>
                    <a:pt x="85" y="0"/>
                  </a:lnTo>
                  <a:lnTo>
                    <a:pt x="83" y="3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12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0" y="14"/>
                  </a:lnTo>
                  <a:lnTo>
                    <a:pt x="67" y="11"/>
                  </a:lnTo>
                  <a:lnTo>
                    <a:pt x="66" y="11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2" y="18"/>
                  </a:lnTo>
                  <a:lnTo>
                    <a:pt x="60" y="20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58" y="31"/>
                  </a:lnTo>
                  <a:lnTo>
                    <a:pt x="57" y="33"/>
                  </a:lnTo>
                  <a:lnTo>
                    <a:pt x="56" y="35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2" y="29"/>
                  </a:lnTo>
                  <a:lnTo>
                    <a:pt x="50" y="27"/>
                  </a:lnTo>
                  <a:lnTo>
                    <a:pt x="49" y="26"/>
                  </a:lnTo>
                  <a:lnTo>
                    <a:pt x="48" y="26"/>
                  </a:lnTo>
                  <a:lnTo>
                    <a:pt x="46" y="26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1" y="32"/>
                  </a:lnTo>
                  <a:lnTo>
                    <a:pt x="40" y="36"/>
                  </a:lnTo>
                  <a:lnTo>
                    <a:pt x="38" y="44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3" y="52"/>
                  </a:lnTo>
                  <a:lnTo>
                    <a:pt x="31" y="52"/>
                  </a:lnTo>
                  <a:lnTo>
                    <a:pt x="29" y="53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7" y="62"/>
                  </a:lnTo>
                  <a:lnTo>
                    <a:pt x="25" y="66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0" y="73"/>
                  </a:lnTo>
                  <a:lnTo>
                    <a:pt x="19" y="73"/>
                  </a:lnTo>
                  <a:lnTo>
                    <a:pt x="16" y="73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7" y="82"/>
                  </a:lnTo>
                  <a:lnTo>
                    <a:pt x="3" y="92"/>
                  </a:lnTo>
                  <a:lnTo>
                    <a:pt x="0" y="101"/>
                  </a:lnTo>
                  <a:lnTo>
                    <a:pt x="0" y="105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8" y="113"/>
                  </a:lnTo>
                  <a:lnTo>
                    <a:pt x="17" y="119"/>
                  </a:lnTo>
                  <a:lnTo>
                    <a:pt x="28" y="125"/>
                  </a:lnTo>
                  <a:lnTo>
                    <a:pt x="33" y="128"/>
                  </a:lnTo>
                  <a:lnTo>
                    <a:pt x="33" y="128"/>
                  </a:lnTo>
                  <a:lnTo>
                    <a:pt x="41" y="139"/>
                  </a:lnTo>
                  <a:lnTo>
                    <a:pt x="49" y="150"/>
                  </a:lnTo>
                  <a:lnTo>
                    <a:pt x="49" y="150"/>
                  </a:lnTo>
                  <a:lnTo>
                    <a:pt x="63" y="171"/>
                  </a:lnTo>
                  <a:lnTo>
                    <a:pt x="73" y="187"/>
                  </a:lnTo>
                  <a:lnTo>
                    <a:pt x="81" y="197"/>
                  </a:lnTo>
                  <a:lnTo>
                    <a:pt x="81" y="197"/>
                  </a:lnTo>
                  <a:lnTo>
                    <a:pt x="96" y="218"/>
                  </a:lnTo>
                  <a:lnTo>
                    <a:pt x="124" y="257"/>
                  </a:lnTo>
                  <a:lnTo>
                    <a:pt x="160" y="308"/>
                  </a:lnTo>
                  <a:lnTo>
                    <a:pt x="160" y="308"/>
                  </a:lnTo>
                  <a:lnTo>
                    <a:pt x="152" y="319"/>
                  </a:lnTo>
                  <a:lnTo>
                    <a:pt x="144" y="329"/>
                  </a:lnTo>
                  <a:lnTo>
                    <a:pt x="144" y="329"/>
                  </a:lnTo>
                  <a:lnTo>
                    <a:pt x="149" y="344"/>
                  </a:lnTo>
                  <a:lnTo>
                    <a:pt x="152" y="352"/>
                  </a:lnTo>
                  <a:lnTo>
                    <a:pt x="154" y="356"/>
                  </a:lnTo>
                  <a:lnTo>
                    <a:pt x="154" y="356"/>
                  </a:lnTo>
                  <a:lnTo>
                    <a:pt x="154" y="359"/>
                  </a:lnTo>
                  <a:lnTo>
                    <a:pt x="154" y="363"/>
                  </a:lnTo>
                  <a:lnTo>
                    <a:pt x="154" y="366"/>
                  </a:lnTo>
                  <a:lnTo>
                    <a:pt x="154" y="366"/>
                  </a:lnTo>
                  <a:lnTo>
                    <a:pt x="157" y="371"/>
                  </a:lnTo>
                  <a:lnTo>
                    <a:pt x="160" y="377"/>
                  </a:lnTo>
                  <a:lnTo>
                    <a:pt x="160" y="377"/>
                  </a:lnTo>
                  <a:lnTo>
                    <a:pt x="162" y="378"/>
                  </a:lnTo>
                  <a:lnTo>
                    <a:pt x="165" y="378"/>
                  </a:lnTo>
                  <a:lnTo>
                    <a:pt x="170" y="381"/>
                  </a:lnTo>
                  <a:lnTo>
                    <a:pt x="175" y="387"/>
                  </a:lnTo>
                  <a:lnTo>
                    <a:pt x="175" y="387"/>
                  </a:lnTo>
                  <a:lnTo>
                    <a:pt x="179" y="394"/>
                  </a:lnTo>
                  <a:lnTo>
                    <a:pt x="182" y="404"/>
                  </a:lnTo>
                  <a:lnTo>
                    <a:pt x="190" y="431"/>
                  </a:lnTo>
                  <a:lnTo>
                    <a:pt x="197" y="466"/>
                  </a:lnTo>
                  <a:lnTo>
                    <a:pt x="197" y="466"/>
                  </a:lnTo>
                  <a:lnTo>
                    <a:pt x="181" y="491"/>
                  </a:lnTo>
                  <a:lnTo>
                    <a:pt x="168" y="511"/>
                  </a:lnTo>
                  <a:lnTo>
                    <a:pt x="160" y="524"/>
                  </a:lnTo>
                  <a:lnTo>
                    <a:pt x="160" y="524"/>
                  </a:lnTo>
                  <a:lnTo>
                    <a:pt x="152" y="543"/>
                  </a:lnTo>
                  <a:lnTo>
                    <a:pt x="141" y="573"/>
                  </a:lnTo>
                  <a:lnTo>
                    <a:pt x="129" y="604"/>
                  </a:lnTo>
                  <a:lnTo>
                    <a:pt x="123" y="619"/>
                  </a:lnTo>
                  <a:lnTo>
                    <a:pt x="123" y="619"/>
                  </a:lnTo>
                  <a:lnTo>
                    <a:pt x="118" y="634"/>
                  </a:lnTo>
                  <a:lnTo>
                    <a:pt x="110" y="659"/>
                  </a:lnTo>
                  <a:lnTo>
                    <a:pt x="103" y="683"/>
                  </a:lnTo>
                  <a:lnTo>
                    <a:pt x="102" y="691"/>
                  </a:lnTo>
                  <a:lnTo>
                    <a:pt x="102" y="693"/>
                  </a:lnTo>
                  <a:lnTo>
                    <a:pt x="102" y="693"/>
                  </a:lnTo>
                  <a:lnTo>
                    <a:pt x="104" y="695"/>
                  </a:lnTo>
                  <a:lnTo>
                    <a:pt x="108" y="699"/>
                  </a:lnTo>
                  <a:lnTo>
                    <a:pt x="112" y="704"/>
                  </a:lnTo>
                  <a:lnTo>
                    <a:pt x="112" y="704"/>
                  </a:lnTo>
                  <a:lnTo>
                    <a:pt x="108" y="779"/>
                  </a:lnTo>
                  <a:lnTo>
                    <a:pt x="104" y="836"/>
                  </a:lnTo>
                  <a:lnTo>
                    <a:pt x="102" y="868"/>
                  </a:lnTo>
                  <a:lnTo>
                    <a:pt x="102" y="868"/>
                  </a:lnTo>
                  <a:lnTo>
                    <a:pt x="98" y="882"/>
                  </a:lnTo>
                  <a:lnTo>
                    <a:pt x="92" y="897"/>
                  </a:lnTo>
                  <a:lnTo>
                    <a:pt x="86" y="915"/>
                  </a:lnTo>
                  <a:lnTo>
                    <a:pt x="96" y="920"/>
                  </a:lnTo>
                  <a:lnTo>
                    <a:pt x="96" y="920"/>
                  </a:lnTo>
                  <a:lnTo>
                    <a:pt x="96" y="1005"/>
                  </a:lnTo>
                  <a:lnTo>
                    <a:pt x="95" y="1071"/>
                  </a:lnTo>
                  <a:lnTo>
                    <a:pt x="94" y="1100"/>
                  </a:lnTo>
                  <a:lnTo>
                    <a:pt x="91" y="1121"/>
                  </a:lnTo>
                  <a:lnTo>
                    <a:pt x="91" y="1121"/>
                  </a:lnTo>
                  <a:lnTo>
                    <a:pt x="89" y="1146"/>
                  </a:lnTo>
                  <a:lnTo>
                    <a:pt x="89" y="1183"/>
                  </a:lnTo>
                  <a:lnTo>
                    <a:pt x="89" y="1274"/>
                  </a:lnTo>
                  <a:lnTo>
                    <a:pt x="91" y="1396"/>
                  </a:lnTo>
                  <a:lnTo>
                    <a:pt x="91" y="1396"/>
                  </a:lnTo>
                  <a:lnTo>
                    <a:pt x="100" y="1400"/>
                  </a:lnTo>
                  <a:lnTo>
                    <a:pt x="124" y="1406"/>
                  </a:lnTo>
                  <a:lnTo>
                    <a:pt x="152" y="1414"/>
                  </a:lnTo>
                  <a:lnTo>
                    <a:pt x="165" y="1417"/>
                  </a:lnTo>
                  <a:lnTo>
                    <a:pt x="175" y="1417"/>
                  </a:lnTo>
                  <a:lnTo>
                    <a:pt x="175" y="1417"/>
                  </a:lnTo>
                  <a:lnTo>
                    <a:pt x="207" y="1415"/>
                  </a:lnTo>
                  <a:lnTo>
                    <a:pt x="244" y="1413"/>
                  </a:lnTo>
                  <a:lnTo>
                    <a:pt x="244" y="1413"/>
                  </a:lnTo>
                  <a:lnTo>
                    <a:pt x="255" y="1435"/>
                  </a:lnTo>
                  <a:lnTo>
                    <a:pt x="266" y="1460"/>
                  </a:lnTo>
                  <a:lnTo>
                    <a:pt x="286" y="1501"/>
                  </a:lnTo>
                  <a:lnTo>
                    <a:pt x="286" y="1501"/>
                  </a:lnTo>
                  <a:lnTo>
                    <a:pt x="299" y="1534"/>
                  </a:lnTo>
                  <a:lnTo>
                    <a:pt x="320" y="1587"/>
                  </a:lnTo>
                  <a:lnTo>
                    <a:pt x="355" y="1681"/>
                  </a:lnTo>
                  <a:lnTo>
                    <a:pt x="355" y="1681"/>
                  </a:lnTo>
                  <a:lnTo>
                    <a:pt x="361" y="1703"/>
                  </a:lnTo>
                  <a:lnTo>
                    <a:pt x="367" y="1724"/>
                  </a:lnTo>
                  <a:lnTo>
                    <a:pt x="369" y="1743"/>
                  </a:lnTo>
                  <a:lnTo>
                    <a:pt x="371" y="1755"/>
                  </a:lnTo>
                  <a:lnTo>
                    <a:pt x="371" y="1755"/>
                  </a:lnTo>
                  <a:lnTo>
                    <a:pt x="371" y="1770"/>
                  </a:lnTo>
                  <a:lnTo>
                    <a:pt x="371" y="1781"/>
                  </a:lnTo>
                  <a:lnTo>
                    <a:pt x="371" y="1781"/>
                  </a:lnTo>
                  <a:lnTo>
                    <a:pt x="371" y="1785"/>
                  </a:lnTo>
                  <a:lnTo>
                    <a:pt x="369" y="1792"/>
                  </a:lnTo>
                  <a:lnTo>
                    <a:pt x="367" y="1794"/>
                  </a:lnTo>
                  <a:lnTo>
                    <a:pt x="363" y="1798"/>
                  </a:lnTo>
                  <a:lnTo>
                    <a:pt x="357" y="1803"/>
                  </a:lnTo>
                  <a:lnTo>
                    <a:pt x="349" y="1807"/>
                  </a:lnTo>
                  <a:lnTo>
                    <a:pt x="349" y="1807"/>
                  </a:lnTo>
                  <a:lnTo>
                    <a:pt x="315" y="1826"/>
                  </a:lnTo>
                  <a:lnTo>
                    <a:pt x="299" y="1834"/>
                  </a:lnTo>
                  <a:lnTo>
                    <a:pt x="286" y="1839"/>
                  </a:lnTo>
                  <a:lnTo>
                    <a:pt x="286" y="1839"/>
                  </a:lnTo>
                  <a:lnTo>
                    <a:pt x="255" y="1850"/>
                  </a:lnTo>
                  <a:lnTo>
                    <a:pt x="240" y="1855"/>
                  </a:lnTo>
                  <a:lnTo>
                    <a:pt x="235" y="1858"/>
                  </a:lnTo>
                  <a:lnTo>
                    <a:pt x="233" y="1860"/>
                  </a:lnTo>
                  <a:lnTo>
                    <a:pt x="233" y="1860"/>
                  </a:lnTo>
                  <a:lnTo>
                    <a:pt x="233" y="1868"/>
                  </a:lnTo>
                  <a:lnTo>
                    <a:pt x="236" y="1879"/>
                  </a:lnTo>
                  <a:lnTo>
                    <a:pt x="239" y="1892"/>
                  </a:lnTo>
                  <a:lnTo>
                    <a:pt x="212" y="1908"/>
                  </a:lnTo>
                  <a:lnTo>
                    <a:pt x="212" y="1908"/>
                  </a:lnTo>
                  <a:lnTo>
                    <a:pt x="211" y="1912"/>
                  </a:lnTo>
                  <a:lnTo>
                    <a:pt x="211" y="1918"/>
                  </a:lnTo>
                  <a:lnTo>
                    <a:pt x="212" y="1924"/>
                  </a:lnTo>
                  <a:lnTo>
                    <a:pt x="214" y="1927"/>
                  </a:lnTo>
                  <a:lnTo>
                    <a:pt x="218" y="1931"/>
                  </a:lnTo>
                  <a:lnTo>
                    <a:pt x="223" y="1934"/>
                  </a:lnTo>
                  <a:lnTo>
                    <a:pt x="223" y="1934"/>
                  </a:lnTo>
                  <a:lnTo>
                    <a:pt x="233" y="1938"/>
                  </a:lnTo>
                  <a:lnTo>
                    <a:pt x="243" y="1942"/>
                  </a:lnTo>
                  <a:lnTo>
                    <a:pt x="252" y="1945"/>
                  </a:lnTo>
                  <a:lnTo>
                    <a:pt x="265" y="1945"/>
                  </a:lnTo>
                  <a:lnTo>
                    <a:pt x="265" y="1945"/>
                  </a:lnTo>
                  <a:lnTo>
                    <a:pt x="281" y="1945"/>
                  </a:lnTo>
                  <a:lnTo>
                    <a:pt x="297" y="1943"/>
                  </a:lnTo>
                  <a:lnTo>
                    <a:pt x="311" y="1943"/>
                  </a:lnTo>
                  <a:lnTo>
                    <a:pt x="328" y="1939"/>
                  </a:lnTo>
                  <a:lnTo>
                    <a:pt x="328" y="1939"/>
                  </a:lnTo>
                  <a:lnTo>
                    <a:pt x="423" y="1913"/>
                  </a:lnTo>
                  <a:lnTo>
                    <a:pt x="423" y="1913"/>
                  </a:lnTo>
                  <a:lnTo>
                    <a:pt x="439" y="1910"/>
                  </a:lnTo>
                  <a:lnTo>
                    <a:pt x="458" y="1908"/>
                  </a:lnTo>
                  <a:lnTo>
                    <a:pt x="476" y="1905"/>
                  </a:lnTo>
                  <a:lnTo>
                    <a:pt x="483" y="1904"/>
                  </a:lnTo>
                  <a:lnTo>
                    <a:pt x="487" y="1902"/>
                  </a:lnTo>
                  <a:lnTo>
                    <a:pt x="487" y="1902"/>
                  </a:lnTo>
                  <a:lnTo>
                    <a:pt x="492" y="1900"/>
                  </a:lnTo>
                  <a:lnTo>
                    <a:pt x="497" y="1898"/>
                  </a:lnTo>
                  <a:lnTo>
                    <a:pt x="500" y="1897"/>
                  </a:lnTo>
                  <a:lnTo>
                    <a:pt x="501" y="1893"/>
                  </a:lnTo>
                  <a:lnTo>
                    <a:pt x="502" y="1888"/>
                  </a:lnTo>
                  <a:lnTo>
                    <a:pt x="502" y="1881"/>
                  </a:lnTo>
                  <a:lnTo>
                    <a:pt x="502" y="1881"/>
                  </a:lnTo>
                  <a:lnTo>
                    <a:pt x="498" y="1862"/>
                  </a:lnTo>
                  <a:lnTo>
                    <a:pt x="493" y="1839"/>
                  </a:lnTo>
                  <a:lnTo>
                    <a:pt x="487" y="1819"/>
                  </a:lnTo>
                  <a:lnTo>
                    <a:pt x="481" y="1807"/>
                  </a:lnTo>
                  <a:lnTo>
                    <a:pt x="481" y="1807"/>
                  </a:lnTo>
                  <a:lnTo>
                    <a:pt x="477" y="1801"/>
                  </a:lnTo>
                  <a:lnTo>
                    <a:pt x="476" y="1792"/>
                  </a:lnTo>
                  <a:lnTo>
                    <a:pt x="476" y="1792"/>
                  </a:lnTo>
                  <a:lnTo>
                    <a:pt x="471" y="1751"/>
                  </a:lnTo>
                  <a:lnTo>
                    <a:pt x="467" y="1724"/>
                  </a:lnTo>
                  <a:lnTo>
                    <a:pt x="465" y="1702"/>
                  </a:lnTo>
                  <a:lnTo>
                    <a:pt x="465" y="1702"/>
                  </a:lnTo>
                  <a:lnTo>
                    <a:pt x="460" y="1623"/>
                  </a:lnTo>
                  <a:lnTo>
                    <a:pt x="455" y="1574"/>
                  </a:lnTo>
                  <a:lnTo>
                    <a:pt x="450" y="1538"/>
                  </a:lnTo>
                  <a:lnTo>
                    <a:pt x="450" y="1538"/>
                  </a:lnTo>
                  <a:lnTo>
                    <a:pt x="443" y="1514"/>
                  </a:lnTo>
                  <a:lnTo>
                    <a:pt x="436" y="1492"/>
                  </a:lnTo>
                  <a:lnTo>
                    <a:pt x="427" y="1473"/>
                  </a:lnTo>
                  <a:lnTo>
                    <a:pt x="418" y="1459"/>
                  </a:lnTo>
                  <a:lnTo>
                    <a:pt x="418" y="1459"/>
                  </a:lnTo>
                  <a:lnTo>
                    <a:pt x="409" y="1447"/>
                  </a:lnTo>
                  <a:lnTo>
                    <a:pt x="401" y="1433"/>
                  </a:lnTo>
                  <a:lnTo>
                    <a:pt x="393" y="1419"/>
                  </a:lnTo>
                  <a:lnTo>
                    <a:pt x="386" y="1406"/>
                  </a:lnTo>
                  <a:lnTo>
                    <a:pt x="386" y="1406"/>
                  </a:lnTo>
                  <a:lnTo>
                    <a:pt x="381" y="1389"/>
                  </a:lnTo>
                  <a:lnTo>
                    <a:pt x="376" y="1361"/>
                  </a:lnTo>
                  <a:lnTo>
                    <a:pt x="376" y="1361"/>
                  </a:lnTo>
                  <a:lnTo>
                    <a:pt x="407" y="1353"/>
                  </a:lnTo>
                  <a:lnTo>
                    <a:pt x="407" y="1353"/>
                  </a:lnTo>
                  <a:lnTo>
                    <a:pt x="406" y="1312"/>
                  </a:lnTo>
                  <a:lnTo>
                    <a:pt x="406" y="1278"/>
                  </a:lnTo>
                  <a:lnTo>
                    <a:pt x="407" y="1253"/>
                  </a:lnTo>
                  <a:lnTo>
                    <a:pt x="407" y="1253"/>
                  </a:lnTo>
                  <a:lnTo>
                    <a:pt x="411" y="1224"/>
                  </a:lnTo>
                  <a:lnTo>
                    <a:pt x="413" y="1204"/>
                  </a:lnTo>
                  <a:lnTo>
                    <a:pt x="413" y="1169"/>
                  </a:lnTo>
                  <a:lnTo>
                    <a:pt x="413" y="1169"/>
                  </a:lnTo>
                  <a:lnTo>
                    <a:pt x="413" y="1128"/>
                  </a:lnTo>
                  <a:lnTo>
                    <a:pt x="411" y="1093"/>
                  </a:lnTo>
                  <a:lnTo>
                    <a:pt x="410" y="1079"/>
                  </a:lnTo>
                  <a:lnTo>
                    <a:pt x="409" y="1066"/>
                  </a:lnTo>
                  <a:lnTo>
                    <a:pt x="406" y="1054"/>
                  </a:lnTo>
                  <a:lnTo>
                    <a:pt x="402" y="1042"/>
                  </a:lnTo>
                  <a:lnTo>
                    <a:pt x="402" y="104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BB74DD91-C6CD-13B1-676B-AF9AA4DFD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0" y="4259263"/>
              <a:ext cx="217488" cy="396875"/>
            </a:xfrm>
            <a:custGeom>
              <a:avLst/>
              <a:gdLst>
                <a:gd name="T0" fmla="*/ 137 w 137"/>
                <a:gd name="T1" fmla="*/ 0 h 250"/>
                <a:gd name="T2" fmla="*/ 135 w 137"/>
                <a:gd name="T3" fmla="*/ 8 h 250"/>
                <a:gd name="T4" fmla="*/ 128 w 137"/>
                <a:gd name="T5" fmla="*/ 17 h 250"/>
                <a:gd name="T6" fmla="*/ 116 w 137"/>
                <a:gd name="T7" fmla="*/ 27 h 250"/>
                <a:gd name="T8" fmla="*/ 87 w 137"/>
                <a:gd name="T9" fmla="*/ 45 h 250"/>
                <a:gd name="T10" fmla="*/ 73 w 137"/>
                <a:gd name="T11" fmla="*/ 53 h 250"/>
                <a:gd name="T12" fmla="*/ 69 w 137"/>
                <a:gd name="T13" fmla="*/ 53 h 250"/>
                <a:gd name="T14" fmla="*/ 43 w 137"/>
                <a:gd name="T15" fmla="*/ 48 h 250"/>
                <a:gd name="T16" fmla="*/ 39 w 137"/>
                <a:gd name="T17" fmla="*/ 49 h 250"/>
                <a:gd name="T18" fmla="*/ 27 w 137"/>
                <a:gd name="T19" fmla="*/ 53 h 250"/>
                <a:gd name="T20" fmla="*/ 27 w 137"/>
                <a:gd name="T21" fmla="*/ 64 h 250"/>
                <a:gd name="T22" fmla="*/ 21 w 137"/>
                <a:gd name="T23" fmla="*/ 74 h 250"/>
                <a:gd name="T24" fmla="*/ 23 w 137"/>
                <a:gd name="T25" fmla="*/ 77 h 250"/>
                <a:gd name="T26" fmla="*/ 32 w 137"/>
                <a:gd name="T27" fmla="*/ 85 h 250"/>
                <a:gd name="T28" fmla="*/ 16 w 137"/>
                <a:gd name="T29" fmla="*/ 101 h 250"/>
                <a:gd name="T30" fmla="*/ 10 w 137"/>
                <a:gd name="T31" fmla="*/ 110 h 250"/>
                <a:gd name="T32" fmla="*/ 7 w 137"/>
                <a:gd name="T33" fmla="*/ 120 h 250"/>
                <a:gd name="T34" fmla="*/ 6 w 137"/>
                <a:gd name="T35" fmla="*/ 143 h 250"/>
                <a:gd name="T36" fmla="*/ 0 w 137"/>
                <a:gd name="T37" fmla="*/ 217 h 250"/>
                <a:gd name="T38" fmla="*/ 16 w 137"/>
                <a:gd name="T39" fmla="*/ 243 h 250"/>
                <a:gd name="T40" fmla="*/ 16 w 137"/>
                <a:gd name="T41" fmla="*/ 246 h 250"/>
                <a:gd name="T42" fmla="*/ 19 w 137"/>
                <a:gd name="T43" fmla="*/ 250 h 250"/>
                <a:gd name="T44" fmla="*/ 23 w 137"/>
                <a:gd name="T45" fmla="*/ 247 h 250"/>
                <a:gd name="T46" fmla="*/ 32 w 137"/>
                <a:gd name="T47" fmla="*/ 233 h 250"/>
                <a:gd name="T48" fmla="*/ 43 w 137"/>
                <a:gd name="T49" fmla="*/ 214 h 250"/>
                <a:gd name="T50" fmla="*/ 53 w 137"/>
                <a:gd name="T51" fmla="*/ 194 h 250"/>
                <a:gd name="T52" fmla="*/ 57 w 137"/>
                <a:gd name="T53" fmla="*/ 180 h 250"/>
                <a:gd name="T54" fmla="*/ 58 w 137"/>
                <a:gd name="T55" fmla="*/ 169 h 250"/>
                <a:gd name="T56" fmla="*/ 56 w 137"/>
                <a:gd name="T57" fmla="*/ 120 h 250"/>
                <a:gd name="T58" fmla="*/ 53 w 137"/>
                <a:gd name="T59" fmla="*/ 95 h 250"/>
                <a:gd name="T60" fmla="*/ 54 w 137"/>
                <a:gd name="T61" fmla="*/ 81 h 250"/>
                <a:gd name="T62" fmla="*/ 58 w 137"/>
                <a:gd name="T63" fmla="*/ 72 h 250"/>
                <a:gd name="T64" fmla="*/ 62 w 137"/>
                <a:gd name="T65" fmla="*/ 66 h 250"/>
                <a:gd name="T66" fmla="*/ 95 w 137"/>
                <a:gd name="T67" fmla="*/ 64 h 250"/>
                <a:gd name="T68" fmla="*/ 106 w 137"/>
                <a:gd name="T69" fmla="*/ 62 h 250"/>
                <a:gd name="T70" fmla="*/ 122 w 137"/>
                <a:gd name="T71" fmla="*/ 57 h 250"/>
                <a:gd name="T72" fmla="*/ 127 w 137"/>
                <a:gd name="T73" fmla="*/ 52 h 250"/>
                <a:gd name="T74" fmla="*/ 135 w 137"/>
                <a:gd name="T75" fmla="*/ 39 h 250"/>
                <a:gd name="T76" fmla="*/ 137 w 137"/>
                <a:gd name="T77" fmla="*/ 21 h 250"/>
                <a:gd name="T78" fmla="*/ 137 w 137"/>
                <a:gd name="T7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7" h="250">
                  <a:moveTo>
                    <a:pt x="137" y="0"/>
                  </a:moveTo>
                  <a:lnTo>
                    <a:pt x="137" y="0"/>
                  </a:lnTo>
                  <a:lnTo>
                    <a:pt x="137" y="3"/>
                  </a:lnTo>
                  <a:lnTo>
                    <a:pt x="135" y="8"/>
                  </a:lnTo>
                  <a:lnTo>
                    <a:pt x="132" y="12"/>
                  </a:lnTo>
                  <a:lnTo>
                    <a:pt x="128" y="17"/>
                  </a:lnTo>
                  <a:lnTo>
                    <a:pt x="123" y="21"/>
                  </a:lnTo>
                  <a:lnTo>
                    <a:pt x="116" y="27"/>
                  </a:lnTo>
                  <a:lnTo>
                    <a:pt x="116" y="27"/>
                  </a:lnTo>
                  <a:lnTo>
                    <a:pt x="87" y="45"/>
                  </a:lnTo>
                  <a:lnTo>
                    <a:pt x="77" y="52"/>
                  </a:lnTo>
                  <a:lnTo>
                    <a:pt x="73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54" y="50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39" y="49"/>
                  </a:lnTo>
                  <a:lnTo>
                    <a:pt x="33" y="50"/>
                  </a:lnTo>
                  <a:lnTo>
                    <a:pt x="27" y="53"/>
                  </a:lnTo>
                  <a:lnTo>
                    <a:pt x="27" y="64"/>
                  </a:lnTo>
                  <a:lnTo>
                    <a:pt x="27" y="64"/>
                  </a:lnTo>
                  <a:lnTo>
                    <a:pt x="24" y="68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3" y="77"/>
                  </a:lnTo>
                  <a:lnTo>
                    <a:pt x="27" y="81"/>
                  </a:lnTo>
                  <a:lnTo>
                    <a:pt x="32" y="85"/>
                  </a:lnTo>
                  <a:lnTo>
                    <a:pt x="16" y="101"/>
                  </a:lnTo>
                  <a:lnTo>
                    <a:pt x="16" y="101"/>
                  </a:lnTo>
                  <a:lnTo>
                    <a:pt x="12" y="106"/>
                  </a:lnTo>
                  <a:lnTo>
                    <a:pt x="10" y="110"/>
                  </a:lnTo>
                  <a:lnTo>
                    <a:pt x="8" y="115"/>
                  </a:lnTo>
                  <a:lnTo>
                    <a:pt x="7" y="120"/>
                  </a:lnTo>
                  <a:lnTo>
                    <a:pt x="6" y="132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0" y="217"/>
                  </a:lnTo>
                  <a:lnTo>
                    <a:pt x="16" y="190"/>
                  </a:lnTo>
                  <a:lnTo>
                    <a:pt x="16" y="243"/>
                  </a:lnTo>
                  <a:lnTo>
                    <a:pt x="16" y="243"/>
                  </a:lnTo>
                  <a:lnTo>
                    <a:pt x="16" y="246"/>
                  </a:lnTo>
                  <a:lnTo>
                    <a:pt x="17" y="248"/>
                  </a:lnTo>
                  <a:lnTo>
                    <a:pt x="19" y="250"/>
                  </a:lnTo>
                  <a:lnTo>
                    <a:pt x="20" y="250"/>
                  </a:lnTo>
                  <a:lnTo>
                    <a:pt x="23" y="247"/>
                  </a:lnTo>
                  <a:lnTo>
                    <a:pt x="27" y="242"/>
                  </a:lnTo>
                  <a:lnTo>
                    <a:pt x="32" y="233"/>
                  </a:lnTo>
                  <a:lnTo>
                    <a:pt x="32" y="233"/>
                  </a:lnTo>
                  <a:lnTo>
                    <a:pt x="43" y="214"/>
                  </a:lnTo>
                  <a:lnTo>
                    <a:pt x="50" y="201"/>
                  </a:lnTo>
                  <a:lnTo>
                    <a:pt x="53" y="194"/>
                  </a:lnTo>
                  <a:lnTo>
                    <a:pt x="56" y="188"/>
                  </a:lnTo>
                  <a:lnTo>
                    <a:pt x="57" y="180"/>
                  </a:lnTo>
                  <a:lnTo>
                    <a:pt x="58" y="169"/>
                  </a:lnTo>
                  <a:lnTo>
                    <a:pt x="58" y="169"/>
                  </a:lnTo>
                  <a:lnTo>
                    <a:pt x="58" y="146"/>
                  </a:lnTo>
                  <a:lnTo>
                    <a:pt x="56" y="120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6" y="77"/>
                  </a:lnTo>
                  <a:lnTo>
                    <a:pt x="58" y="72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73" y="65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106" y="62"/>
                  </a:lnTo>
                  <a:lnTo>
                    <a:pt x="115" y="61"/>
                  </a:lnTo>
                  <a:lnTo>
                    <a:pt x="122" y="57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32" y="45"/>
                  </a:lnTo>
                  <a:lnTo>
                    <a:pt x="135" y="39"/>
                  </a:lnTo>
                  <a:lnTo>
                    <a:pt x="136" y="29"/>
                  </a:lnTo>
                  <a:lnTo>
                    <a:pt x="137" y="21"/>
                  </a:lnTo>
                  <a:lnTo>
                    <a:pt x="137" y="7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96C545CB-77F8-AB38-C60C-DD95312A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750" y="4740275"/>
              <a:ext cx="217488" cy="676275"/>
            </a:xfrm>
            <a:custGeom>
              <a:avLst/>
              <a:gdLst>
                <a:gd name="T0" fmla="*/ 27 w 137"/>
                <a:gd name="T1" fmla="*/ 394 h 426"/>
                <a:gd name="T2" fmla="*/ 29 w 137"/>
                <a:gd name="T3" fmla="*/ 394 h 426"/>
                <a:gd name="T4" fmla="*/ 34 w 137"/>
                <a:gd name="T5" fmla="*/ 385 h 426"/>
                <a:gd name="T6" fmla="*/ 41 w 137"/>
                <a:gd name="T7" fmla="*/ 360 h 426"/>
                <a:gd name="T8" fmla="*/ 42 w 137"/>
                <a:gd name="T9" fmla="*/ 345 h 426"/>
                <a:gd name="T10" fmla="*/ 42 w 137"/>
                <a:gd name="T11" fmla="*/ 341 h 426"/>
                <a:gd name="T12" fmla="*/ 42 w 137"/>
                <a:gd name="T13" fmla="*/ 345 h 426"/>
                <a:gd name="T14" fmla="*/ 45 w 137"/>
                <a:gd name="T15" fmla="*/ 414 h 426"/>
                <a:gd name="T16" fmla="*/ 48 w 137"/>
                <a:gd name="T17" fmla="*/ 426 h 426"/>
                <a:gd name="T18" fmla="*/ 49 w 137"/>
                <a:gd name="T19" fmla="*/ 426 h 426"/>
                <a:gd name="T20" fmla="*/ 54 w 137"/>
                <a:gd name="T21" fmla="*/ 422 h 426"/>
                <a:gd name="T22" fmla="*/ 58 w 137"/>
                <a:gd name="T23" fmla="*/ 410 h 426"/>
                <a:gd name="T24" fmla="*/ 59 w 137"/>
                <a:gd name="T25" fmla="*/ 407 h 426"/>
                <a:gd name="T26" fmla="*/ 63 w 137"/>
                <a:gd name="T27" fmla="*/ 413 h 426"/>
                <a:gd name="T28" fmla="*/ 69 w 137"/>
                <a:gd name="T29" fmla="*/ 415 h 426"/>
                <a:gd name="T30" fmla="*/ 74 w 137"/>
                <a:gd name="T31" fmla="*/ 414 h 426"/>
                <a:gd name="T32" fmla="*/ 79 w 137"/>
                <a:gd name="T33" fmla="*/ 400 h 426"/>
                <a:gd name="T34" fmla="*/ 86 w 137"/>
                <a:gd name="T35" fmla="*/ 376 h 426"/>
                <a:gd name="T36" fmla="*/ 90 w 137"/>
                <a:gd name="T37" fmla="*/ 357 h 426"/>
                <a:gd name="T38" fmla="*/ 96 w 137"/>
                <a:gd name="T39" fmla="*/ 398 h 426"/>
                <a:gd name="T40" fmla="*/ 99 w 137"/>
                <a:gd name="T41" fmla="*/ 405 h 426"/>
                <a:gd name="T42" fmla="*/ 100 w 137"/>
                <a:gd name="T43" fmla="*/ 405 h 426"/>
                <a:gd name="T44" fmla="*/ 107 w 137"/>
                <a:gd name="T45" fmla="*/ 397 h 426"/>
                <a:gd name="T46" fmla="*/ 111 w 137"/>
                <a:gd name="T47" fmla="*/ 384 h 426"/>
                <a:gd name="T48" fmla="*/ 115 w 137"/>
                <a:gd name="T49" fmla="*/ 349 h 426"/>
                <a:gd name="T50" fmla="*/ 116 w 137"/>
                <a:gd name="T51" fmla="*/ 310 h 426"/>
                <a:gd name="T52" fmla="*/ 113 w 137"/>
                <a:gd name="T53" fmla="*/ 295 h 426"/>
                <a:gd name="T54" fmla="*/ 99 w 137"/>
                <a:gd name="T55" fmla="*/ 262 h 426"/>
                <a:gd name="T56" fmla="*/ 107 w 137"/>
                <a:gd name="T57" fmla="*/ 273 h 426"/>
                <a:gd name="T58" fmla="*/ 117 w 137"/>
                <a:gd name="T59" fmla="*/ 172 h 426"/>
                <a:gd name="T60" fmla="*/ 127 w 137"/>
                <a:gd name="T61" fmla="*/ 83 h 426"/>
                <a:gd name="T62" fmla="*/ 137 w 137"/>
                <a:gd name="T63" fmla="*/ 5 h 426"/>
                <a:gd name="T64" fmla="*/ 63 w 137"/>
                <a:gd name="T65" fmla="*/ 0 h 426"/>
                <a:gd name="T66" fmla="*/ 62 w 137"/>
                <a:gd name="T67" fmla="*/ 74 h 426"/>
                <a:gd name="T68" fmla="*/ 57 w 137"/>
                <a:gd name="T69" fmla="*/ 150 h 426"/>
                <a:gd name="T70" fmla="*/ 50 w 137"/>
                <a:gd name="T71" fmla="*/ 245 h 426"/>
                <a:gd name="T72" fmla="*/ 45 w 137"/>
                <a:gd name="T73" fmla="*/ 254 h 426"/>
                <a:gd name="T74" fmla="*/ 40 w 137"/>
                <a:gd name="T75" fmla="*/ 264 h 426"/>
                <a:gd name="T76" fmla="*/ 34 w 137"/>
                <a:gd name="T77" fmla="*/ 269 h 426"/>
                <a:gd name="T78" fmla="*/ 25 w 137"/>
                <a:gd name="T79" fmla="*/ 281 h 426"/>
                <a:gd name="T80" fmla="*/ 21 w 137"/>
                <a:gd name="T81" fmla="*/ 289 h 426"/>
                <a:gd name="T82" fmla="*/ 13 w 137"/>
                <a:gd name="T83" fmla="*/ 315 h 426"/>
                <a:gd name="T84" fmla="*/ 5 w 137"/>
                <a:gd name="T85" fmla="*/ 336 h 426"/>
                <a:gd name="T86" fmla="*/ 1 w 137"/>
                <a:gd name="T87" fmla="*/ 343 h 426"/>
                <a:gd name="T88" fmla="*/ 0 w 137"/>
                <a:gd name="T89" fmla="*/ 351 h 426"/>
                <a:gd name="T90" fmla="*/ 3 w 137"/>
                <a:gd name="T91" fmla="*/ 352 h 426"/>
                <a:gd name="T92" fmla="*/ 5 w 137"/>
                <a:gd name="T93" fmla="*/ 352 h 426"/>
                <a:gd name="T94" fmla="*/ 13 w 137"/>
                <a:gd name="T95" fmla="*/ 347 h 426"/>
                <a:gd name="T96" fmla="*/ 32 w 137"/>
                <a:gd name="T97" fmla="*/ 326 h 426"/>
                <a:gd name="T98" fmla="*/ 29 w 137"/>
                <a:gd name="T99" fmla="*/ 335 h 426"/>
                <a:gd name="T100" fmla="*/ 24 w 137"/>
                <a:gd name="T101" fmla="*/ 369 h 426"/>
                <a:gd name="T102" fmla="*/ 24 w 137"/>
                <a:gd name="T103" fmla="*/ 389 h 426"/>
                <a:gd name="T104" fmla="*/ 27 w 137"/>
                <a:gd name="T105" fmla="*/ 394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7" h="426">
                  <a:moveTo>
                    <a:pt x="27" y="394"/>
                  </a:moveTo>
                  <a:lnTo>
                    <a:pt x="27" y="394"/>
                  </a:lnTo>
                  <a:lnTo>
                    <a:pt x="28" y="394"/>
                  </a:lnTo>
                  <a:lnTo>
                    <a:pt x="29" y="394"/>
                  </a:lnTo>
                  <a:lnTo>
                    <a:pt x="32" y="390"/>
                  </a:lnTo>
                  <a:lnTo>
                    <a:pt x="34" y="385"/>
                  </a:lnTo>
                  <a:lnTo>
                    <a:pt x="37" y="377"/>
                  </a:lnTo>
                  <a:lnTo>
                    <a:pt x="41" y="360"/>
                  </a:lnTo>
                  <a:lnTo>
                    <a:pt x="42" y="345"/>
                  </a:lnTo>
                  <a:lnTo>
                    <a:pt x="42" y="345"/>
                  </a:lnTo>
                  <a:lnTo>
                    <a:pt x="42" y="341"/>
                  </a:lnTo>
                  <a:lnTo>
                    <a:pt x="42" y="341"/>
                  </a:lnTo>
                  <a:lnTo>
                    <a:pt x="42" y="345"/>
                  </a:lnTo>
                  <a:lnTo>
                    <a:pt x="42" y="345"/>
                  </a:lnTo>
                  <a:lnTo>
                    <a:pt x="44" y="392"/>
                  </a:lnTo>
                  <a:lnTo>
                    <a:pt x="45" y="414"/>
                  </a:lnTo>
                  <a:lnTo>
                    <a:pt x="46" y="422"/>
                  </a:lnTo>
                  <a:lnTo>
                    <a:pt x="48" y="426"/>
                  </a:lnTo>
                  <a:lnTo>
                    <a:pt x="48" y="426"/>
                  </a:lnTo>
                  <a:lnTo>
                    <a:pt x="49" y="426"/>
                  </a:lnTo>
                  <a:lnTo>
                    <a:pt x="52" y="426"/>
                  </a:lnTo>
                  <a:lnTo>
                    <a:pt x="54" y="422"/>
                  </a:lnTo>
                  <a:lnTo>
                    <a:pt x="57" y="417"/>
                  </a:lnTo>
                  <a:lnTo>
                    <a:pt x="58" y="410"/>
                  </a:lnTo>
                  <a:lnTo>
                    <a:pt x="58" y="410"/>
                  </a:lnTo>
                  <a:lnTo>
                    <a:pt x="59" y="407"/>
                  </a:lnTo>
                  <a:lnTo>
                    <a:pt x="61" y="410"/>
                  </a:lnTo>
                  <a:lnTo>
                    <a:pt x="63" y="413"/>
                  </a:lnTo>
                  <a:lnTo>
                    <a:pt x="66" y="415"/>
                  </a:lnTo>
                  <a:lnTo>
                    <a:pt x="69" y="415"/>
                  </a:lnTo>
                  <a:lnTo>
                    <a:pt x="69" y="415"/>
                  </a:lnTo>
                  <a:lnTo>
                    <a:pt x="74" y="414"/>
                  </a:lnTo>
                  <a:lnTo>
                    <a:pt x="77" y="411"/>
                  </a:lnTo>
                  <a:lnTo>
                    <a:pt x="79" y="400"/>
                  </a:lnTo>
                  <a:lnTo>
                    <a:pt x="79" y="400"/>
                  </a:lnTo>
                  <a:lnTo>
                    <a:pt x="86" y="376"/>
                  </a:lnTo>
                  <a:lnTo>
                    <a:pt x="90" y="357"/>
                  </a:lnTo>
                  <a:lnTo>
                    <a:pt x="90" y="357"/>
                  </a:lnTo>
                  <a:lnTo>
                    <a:pt x="94" y="382"/>
                  </a:lnTo>
                  <a:lnTo>
                    <a:pt x="96" y="398"/>
                  </a:lnTo>
                  <a:lnTo>
                    <a:pt x="99" y="403"/>
                  </a:lnTo>
                  <a:lnTo>
                    <a:pt x="99" y="405"/>
                  </a:lnTo>
                  <a:lnTo>
                    <a:pt x="100" y="405"/>
                  </a:lnTo>
                  <a:lnTo>
                    <a:pt x="100" y="405"/>
                  </a:lnTo>
                  <a:lnTo>
                    <a:pt x="104" y="401"/>
                  </a:lnTo>
                  <a:lnTo>
                    <a:pt x="107" y="397"/>
                  </a:lnTo>
                  <a:lnTo>
                    <a:pt x="110" y="390"/>
                  </a:lnTo>
                  <a:lnTo>
                    <a:pt x="111" y="384"/>
                  </a:lnTo>
                  <a:lnTo>
                    <a:pt x="111" y="384"/>
                  </a:lnTo>
                  <a:lnTo>
                    <a:pt x="115" y="349"/>
                  </a:lnTo>
                  <a:lnTo>
                    <a:pt x="116" y="328"/>
                  </a:lnTo>
                  <a:lnTo>
                    <a:pt x="116" y="310"/>
                  </a:lnTo>
                  <a:lnTo>
                    <a:pt x="116" y="310"/>
                  </a:lnTo>
                  <a:lnTo>
                    <a:pt x="113" y="295"/>
                  </a:lnTo>
                  <a:lnTo>
                    <a:pt x="108" y="282"/>
                  </a:lnTo>
                  <a:lnTo>
                    <a:pt x="99" y="262"/>
                  </a:lnTo>
                  <a:lnTo>
                    <a:pt x="107" y="273"/>
                  </a:lnTo>
                  <a:lnTo>
                    <a:pt x="107" y="273"/>
                  </a:lnTo>
                  <a:lnTo>
                    <a:pt x="112" y="233"/>
                  </a:lnTo>
                  <a:lnTo>
                    <a:pt x="117" y="172"/>
                  </a:lnTo>
                  <a:lnTo>
                    <a:pt x="127" y="83"/>
                  </a:lnTo>
                  <a:lnTo>
                    <a:pt x="127" y="83"/>
                  </a:lnTo>
                  <a:lnTo>
                    <a:pt x="132" y="38"/>
                  </a:lnTo>
                  <a:lnTo>
                    <a:pt x="137" y="5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23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57" y="150"/>
                  </a:lnTo>
                  <a:lnTo>
                    <a:pt x="50" y="245"/>
                  </a:lnTo>
                  <a:lnTo>
                    <a:pt x="50" y="245"/>
                  </a:lnTo>
                  <a:lnTo>
                    <a:pt x="48" y="248"/>
                  </a:lnTo>
                  <a:lnTo>
                    <a:pt x="45" y="254"/>
                  </a:lnTo>
                  <a:lnTo>
                    <a:pt x="42" y="261"/>
                  </a:lnTo>
                  <a:lnTo>
                    <a:pt x="40" y="264"/>
                  </a:lnTo>
                  <a:lnTo>
                    <a:pt x="40" y="264"/>
                  </a:lnTo>
                  <a:lnTo>
                    <a:pt x="34" y="269"/>
                  </a:lnTo>
                  <a:lnTo>
                    <a:pt x="29" y="274"/>
                  </a:lnTo>
                  <a:lnTo>
                    <a:pt x="25" y="281"/>
                  </a:lnTo>
                  <a:lnTo>
                    <a:pt x="21" y="289"/>
                  </a:lnTo>
                  <a:lnTo>
                    <a:pt x="21" y="289"/>
                  </a:lnTo>
                  <a:lnTo>
                    <a:pt x="17" y="302"/>
                  </a:lnTo>
                  <a:lnTo>
                    <a:pt x="13" y="315"/>
                  </a:lnTo>
                  <a:lnTo>
                    <a:pt x="9" y="327"/>
                  </a:lnTo>
                  <a:lnTo>
                    <a:pt x="5" y="336"/>
                  </a:lnTo>
                  <a:lnTo>
                    <a:pt x="5" y="336"/>
                  </a:lnTo>
                  <a:lnTo>
                    <a:pt x="1" y="343"/>
                  </a:lnTo>
                  <a:lnTo>
                    <a:pt x="0" y="348"/>
                  </a:lnTo>
                  <a:lnTo>
                    <a:pt x="0" y="351"/>
                  </a:lnTo>
                  <a:lnTo>
                    <a:pt x="0" y="352"/>
                  </a:lnTo>
                  <a:lnTo>
                    <a:pt x="3" y="352"/>
                  </a:lnTo>
                  <a:lnTo>
                    <a:pt x="5" y="352"/>
                  </a:lnTo>
                  <a:lnTo>
                    <a:pt x="5" y="352"/>
                  </a:lnTo>
                  <a:lnTo>
                    <a:pt x="9" y="351"/>
                  </a:lnTo>
                  <a:lnTo>
                    <a:pt x="13" y="347"/>
                  </a:lnTo>
                  <a:lnTo>
                    <a:pt x="23" y="337"/>
                  </a:lnTo>
                  <a:lnTo>
                    <a:pt x="32" y="326"/>
                  </a:lnTo>
                  <a:lnTo>
                    <a:pt x="32" y="326"/>
                  </a:lnTo>
                  <a:lnTo>
                    <a:pt x="29" y="335"/>
                  </a:lnTo>
                  <a:lnTo>
                    <a:pt x="25" y="357"/>
                  </a:lnTo>
                  <a:lnTo>
                    <a:pt x="24" y="369"/>
                  </a:lnTo>
                  <a:lnTo>
                    <a:pt x="23" y="381"/>
                  </a:lnTo>
                  <a:lnTo>
                    <a:pt x="24" y="389"/>
                  </a:lnTo>
                  <a:lnTo>
                    <a:pt x="25" y="393"/>
                  </a:lnTo>
                  <a:lnTo>
                    <a:pt x="27" y="394"/>
                  </a:lnTo>
                  <a:lnTo>
                    <a:pt x="27" y="394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9E4D654D-1F6E-4D6D-B3FC-C14F53987242}"/>
              </a:ext>
            </a:extLst>
          </p:cNvPr>
          <p:cNvGrpSpPr/>
          <p:nvPr/>
        </p:nvGrpSpPr>
        <p:grpSpPr>
          <a:xfrm>
            <a:off x="7233235" y="3801978"/>
            <a:ext cx="1213871" cy="2616954"/>
            <a:chOff x="5957888" y="3576638"/>
            <a:chExt cx="1323975" cy="2854325"/>
          </a:xfrm>
        </p:grpSpPr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59603847-282B-5F2C-1DCA-11F7EFB8E0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7888" y="3576638"/>
              <a:ext cx="1323975" cy="2854325"/>
            </a:xfrm>
            <a:custGeom>
              <a:avLst/>
              <a:gdLst>
                <a:gd name="T0" fmla="*/ 226 w 834"/>
                <a:gd name="T1" fmla="*/ 298 h 1798"/>
                <a:gd name="T2" fmla="*/ 79 w 834"/>
                <a:gd name="T3" fmla="*/ 380 h 1798"/>
                <a:gd name="T4" fmla="*/ 42 w 834"/>
                <a:gd name="T5" fmla="*/ 414 h 1798"/>
                <a:gd name="T6" fmla="*/ 5 w 834"/>
                <a:gd name="T7" fmla="*/ 473 h 1798"/>
                <a:gd name="T8" fmla="*/ 40 w 834"/>
                <a:gd name="T9" fmla="*/ 549 h 1798"/>
                <a:gd name="T10" fmla="*/ 160 w 834"/>
                <a:gd name="T11" fmla="*/ 708 h 1798"/>
                <a:gd name="T12" fmla="*/ 195 w 834"/>
                <a:gd name="T13" fmla="*/ 742 h 1798"/>
                <a:gd name="T14" fmla="*/ 176 w 834"/>
                <a:gd name="T15" fmla="*/ 760 h 1798"/>
                <a:gd name="T16" fmla="*/ 232 w 834"/>
                <a:gd name="T17" fmla="*/ 763 h 1798"/>
                <a:gd name="T18" fmla="*/ 189 w 834"/>
                <a:gd name="T19" fmla="*/ 1193 h 1798"/>
                <a:gd name="T20" fmla="*/ 218 w 834"/>
                <a:gd name="T21" fmla="*/ 1221 h 1798"/>
                <a:gd name="T22" fmla="*/ 299 w 834"/>
                <a:gd name="T23" fmla="*/ 1275 h 1798"/>
                <a:gd name="T24" fmla="*/ 311 w 834"/>
                <a:gd name="T25" fmla="*/ 1360 h 1798"/>
                <a:gd name="T26" fmla="*/ 347 w 834"/>
                <a:gd name="T27" fmla="*/ 1495 h 1798"/>
                <a:gd name="T28" fmla="*/ 411 w 834"/>
                <a:gd name="T29" fmla="*/ 1624 h 1798"/>
                <a:gd name="T30" fmla="*/ 379 w 834"/>
                <a:gd name="T31" fmla="*/ 1729 h 1798"/>
                <a:gd name="T32" fmla="*/ 371 w 834"/>
                <a:gd name="T33" fmla="*/ 1775 h 1798"/>
                <a:gd name="T34" fmla="*/ 432 w 834"/>
                <a:gd name="T35" fmla="*/ 1798 h 1798"/>
                <a:gd name="T36" fmla="*/ 500 w 834"/>
                <a:gd name="T37" fmla="*/ 1750 h 1798"/>
                <a:gd name="T38" fmla="*/ 533 w 834"/>
                <a:gd name="T39" fmla="*/ 1778 h 1798"/>
                <a:gd name="T40" fmla="*/ 626 w 834"/>
                <a:gd name="T41" fmla="*/ 1763 h 1798"/>
                <a:gd name="T42" fmla="*/ 624 w 834"/>
                <a:gd name="T43" fmla="*/ 1715 h 1798"/>
                <a:gd name="T44" fmla="*/ 564 w 834"/>
                <a:gd name="T45" fmla="*/ 1608 h 1798"/>
                <a:gd name="T46" fmla="*/ 585 w 834"/>
                <a:gd name="T47" fmla="*/ 1470 h 1798"/>
                <a:gd name="T48" fmla="*/ 566 w 834"/>
                <a:gd name="T49" fmla="*/ 1222 h 1798"/>
                <a:gd name="T50" fmla="*/ 606 w 834"/>
                <a:gd name="T51" fmla="*/ 1059 h 1798"/>
                <a:gd name="T52" fmla="*/ 585 w 834"/>
                <a:gd name="T53" fmla="*/ 747 h 1798"/>
                <a:gd name="T54" fmla="*/ 658 w 834"/>
                <a:gd name="T55" fmla="*/ 678 h 1798"/>
                <a:gd name="T56" fmla="*/ 817 w 834"/>
                <a:gd name="T57" fmla="*/ 573 h 1798"/>
                <a:gd name="T58" fmla="*/ 832 w 834"/>
                <a:gd name="T59" fmla="*/ 536 h 1798"/>
                <a:gd name="T60" fmla="*/ 788 w 834"/>
                <a:gd name="T61" fmla="*/ 484 h 1798"/>
                <a:gd name="T62" fmla="*/ 672 w 834"/>
                <a:gd name="T63" fmla="*/ 366 h 1798"/>
                <a:gd name="T64" fmla="*/ 637 w 834"/>
                <a:gd name="T65" fmla="*/ 314 h 1798"/>
                <a:gd name="T66" fmla="*/ 528 w 834"/>
                <a:gd name="T67" fmla="*/ 283 h 1798"/>
                <a:gd name="T68" fmla="*/ 500 w 834"/>
                <a:gd name="T69" fmla="*/ 285 h 1798"/>
                <a:gd name="T70" fmla="*/ 506 w 834"/>
                <a:gd name="T71" fmla="*/ 256 h 1798"/>
                <a:gd name="T72" fmla="*/ 540 w 834"/>
                <a:gd name="T73" fmla="*/ 255 h 1798"/>
                <a:gd name="T74" fmla="*/ 598 w 834"/>
                <a:gd name="T75" fmla="*/ 226 h 1798"/>
                <a:gd name="T76" fmla="*/ 531 w 834"/>
                <a:gd name="T77" fmla="*/ 116 h 1798"/>
                <a:gd name="T78" fmla="*/ 494 w 834"/>
                <a:gd name="T79" fmla="*/ 26 h 1798"/>
                <a:gd name="T80" fmla="*/ 431 w 834"/>
                <a:gd name="T81" fmla="*/ 0 h 1798"/>
                <a:gd name="T82" fmla="*/ 363 w 834"/>
                <a:gd name="T83" fmla="*/ 8 h 1798"/>
                <a:gd name="T84" fmla="*/ 305 w 834"/>
                <a:gd name="T85" fmla="*/ 40 h 1798"/>
                <a:gd name="T86" fmla="*/ 274 w 834"/>
                <a:gd name="T87" fmla="*/ 124 h 1798"/>
                <a:gd name="T88" fmla="*/ 299 w 834"/>
                <a:gd name="T89" fmla="*/ 152 h 1798"/>
                <a:gd name="T90" fmla="*/ 326 w 834"/>
                <a:gd name="T91" fmla="*/ 209 h 1798"/>
                <a:gd name="T92" fmla="*/ 363 w 834"/>
                <a:gd name="T93" fmla="*/ 283 h 1798"/>
                <a:gd name="T94" fmla="*/ 425 w 834"/>
                <a:gd name="T95" fmla="*/ 1237 h 1798"/>
                <a:gd name="T96" fmla="*/ 453 w 834"/>
                <a:gd name="T97" fmla="*/ 1276 h 1798"/>
                <a:gd name="T98" fmla="*/ 477 w 834"/>
                <a:gd name="T99" fmla="*/ 1406 h 1798"/>
                <a:gd name="T100" fmla="*/ 485 w 834"/>
                <a:gd name="T101" fmla="*/ 1597 h 1798"/>
                <a:gd name="T102" fmla="*/ 437 w 834"/>
                <a:gd name="T103" fmla="*/ 1455 h 1798"/>
                <a:gd name="T104" fmla="*/ 413 w 834"/>
                <a:gd name="T105" fmla="*/ 1356 h 1798"/>
                <a:gd name="T106" fmla="*/ 210 w 834"/>
                <a:gd name="T107" fmla="*/ 451 h 1798"/>
                <a:gd name="T108" fmla="*/ 233 w 834"/>
                <a:gd name="T109" fmla="*/ 615 h 1798"/>
                <a:gd name="T110" fmla="*/ 156 w 834"/>
                <a:gd name="T111" fmla="*/ 599 h 1798"/>
                <a:gd name="T112" fmla="*/ 158 w 834"/>
                <a:gd name="T113" fmla="*/ 467 h 1798"/>
                <a:gd name="T114" fmla="*/ 637 w 834"/>
                <a:gd name="T115" fmla="*/ 488 h 1798"/>
                <a:gd name="T116" fmla="*/ 685 w 834"/>
                <a:gd name="T117" fmla="*/ 562 h 1798"/>
                <a:gd name="T118" fmla="*/ 635 w 834"/>
                <a:gd name="T119" fmla="*/ 619 h 1798"/>
                <a:gd name="T120" fmla="*/ 569 w 834"/>
                <a:gd name="T121" fmla="*/ 678 h 1798"/>
                <a:gd name="T122" fmla="*/ 587 w 834"/>
                <a:gd name="T123" fmla="*/ 602 h 1798"/>
                <a:gd name="T124" fmla="*/ 606 w 834"/>
                <a:gd name="T125" fmla="*/ 517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4" h="1798">
                  <a:moveTo>
                    <a:pt x="221" y="288"/>
                  </a:moveTo>
                  <a:lnTo>
                    <a:pt x="221" y="28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26" y="298"/>
                  </a:lnTo>
                  <a:lnTo>
                    <a:pt x="218" y="302"/>
                  </a:lnTo>
                  <a:lnTo>
                    <a:pt x="203" y="313"/>
                  </a:lnTo>
                  <a:lnTo>
                    <a:pt x="155" y="343"/>
                  </a:lnTo>
                  <a:lnTo>
                    <a:pt x="89" y="388"/>
                  </a:lnTo>
                  <a:lnTo>
                    <a:pt x="89" y="388"/>
                  </a:lnTo>
                  <a:lnTo>
                    <a:pt x="87" y="385"/>
                  </a:lnTo>
                  <a:lnTo>
                    <a:pt x="83" y="382"/>
                  </a:lnTo>
                  <a:lnTo>
                    <a:pt x="79" y="380"/>
                  </a:lnTo>
                  <a:lnTo>
                    <a:pt x="75" y="380"/>
                  </a:lnTo>
                  <a:lnTo>
                    <a:pt x="72" y="380"/>
                  </a:lnTo>
                  <a:lnTo>
                    <a:pt x="68" y="383"/>
                  </a:lnTo>
                  <a:lnTo>
                    <a:pt x="68" y="383"/>
                  </a:lnTo>
                  <a:lnTo>
                    <a:pt x="52" y="400"/>
                  </a:lnTo>
                  <a:lnTo>
                    <a:pt x="46" y="409"/>
                  </a:lnTo>
                  <a:lnTo>
                    <a:pt x="42" y="414"/>
                  </a:lnTo>
                  <a:lnTo>
                    <a:pt x="42" y="414"/>
                  </a:lnTo>
                  <a:lnTo>
                    <a:pt x="42" y="420"/>
                  </a:lnTo>
                  <a:lnTo>
                    <a:pt x="42" y="426"/>
                  </a:lnTo>
                  <a:lnTo>
                    <a:pt x="42" y="436"/>
                  </a:lnTo>
                  <a:lnTo>
                    <a:pt x="42" y="436"/>
                  </a:lnTo>
                  <a:lnTo>
                    <a:pt x="35" y="441"/>
                  </a:lnTo>
                  <a:lnTo>
                    <a:pt x="19" y="455"/>
                  </a:lnTo>
                  <a:lnTo>
                    <a:pt x="11" y="463"/>
                  </a:lnTo>
                  <a:lnTo>
                    <a:pt x="5" y="473"/>
                  </a:lnTo>
                  <a:lnTo>
                    <a:pt x="1" y="480"/>
                  </a:lnTo>
                  <a:lnTo>
                    <a:pt x="0" y="484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4"/>
                  </a:lnTo>
                  <a:lnTo>
                    <a:pt x="6" y="500"/>
                  </a:lnTo>
                  <a:lnTo>
                    <a:pt x="21" y="521"/>
                  </a:lnTo>
                  <a:lnTo>
                    <a:pt x="40" y="549"/>
                  </a:lnTo>
                  <a:lnTo>
                    <a:pt x="64" y="578"/>
                  </a:lnTo>
                  <a:lnTo>
                    <a:pt x="131" y="663"/>
                  </a:lnTo>
                  <a:lnTo>
                    <a:pt x="131" y="663"/>
                  </a:lnTo>
                  <a:lnTo>
                    <a:pt x="146" y="680"/>
                  </a:lnTo>
                  <a:lnTo>
                    <a:pt x="152" y="690"/>
                  </a:lnTo>
                  <a:lnTo>
                    <a:pt x="158" y="700"/>
                  </a:lnTo>
                  <a:lnTo>
                    <a:pt x="158" y="700"/>
                  </a:lnTo>
                  <a:lnTo>
                    <a:pt x="160" y="708"/>
                  </a:lnTo>
                  <a:lnTo>
                    <a:pt x="160" y="713"/>
                  </a:lnTo>
                  <a:lnTo>
                    <a:pt x="160" y="715"/>
                  </a:lnTo>
                  <a:lnTo>
                    <a:pt x="162" y="717"/>
                  </a:lnTo>
                  <a:lnTo>
                    <a:pt x="168" y="721"/>
                  </a:lnTo>
                  <a:lnTo>
                    <a:pt x="168" y="721"/>
                  </a:lnTo>
                  <a:lnTo>
                    <a:pt x="177" y="726"/>
                  </a:lnTo>
                  <a:lnTo>
                    <a:pt x="187" y="733"/>
                  </a:lnTo>
                  <a:lnTo>
                    <a:pt x="195" y="742"/>
                  </a:lnTo>
                  <a:lnTo>
                    <a:pt x="195" y="742"/>
                  </a:lnTo>
                  <a:lnTo>
                    <a:pt x="191" y="744"/>
                  </a:lnTo>
                  <a:lnTo>
                    <a:pt x="187" y="748"/>
                  </a:lnTo>
                  <a:lnTo>
                    <a:pt x="184" y="752"/>
                  </a:lnTo>
                  <a:lnTo>
                    <a:pt x="184" y="752"/>
                  </a:lnTo>
                  <a:lnTo>
                    <a:pt x="181" y="756"/>
                  </a:lnTo>
                  <a:lnTo>
                    <a:pt x="177" y="758"/>
                  </a:lnTo>
                  <a:lnTo>
                    <a:pt x="176" y="760"/>
                  </a:lnTo>
                  <a:lnTo>
                    <a:pt x="176" y="762"/>
                  </a:lnTo>
                  <a:lnTo>
                    <a:pt x="179" y="763"/>
                  </a:lnTo>
                  <a:lnTo>
                    <a:pt x="179" y="763"/>
                  </a:lnTo>
                  <a:lnTo>
                    <a:pt x="185" y="766"/>
                  </a:lnTo>
                  <a:lnTo>
                    <a:pt x="192" y="767"/>
                  </a:lnTo>
                  <a:lnTo>
                    <a:pt x="200" y="768"/>
                  </a:lnTo>
                  <a:lnTo>
                    <a:pt x="221" y="768"/>
                  </a:lnTo>
                  <a:lnTo>
                    <a:pt x="232" y="763"/>
                  </a:lnTo>
                  <a:lnTo>
                    <a:pt x="179" y="810"/>
                  </a:lnTo>
                  <a:lnTo>
                    <a:pt x="210" y="826"/>
                  </a:lnTo>
                  <a:lnTo>
                    <a:pt x="221" y="837"/>
                  </a:lnTo>
                  <a:lnTo>
                    <a:pt x="137" y="1175"/>
                  </a:lnTo>
                  <a:lnTo>
                    <a:pt x="137" y="1175"/>
                  </a:lnTo>
                  <a:lnTo>
                    <a:pt x="162" y="1183"/>
                  </a:lnTo>
                  <a:lnTo>
                    <a:pt x="181" y="1189"/>
                  </a:lnTo>
                  <a:lnTo>
                    <a:pt x="189" y="1193"/>
                  </a:lnTo>
                  <a:lnTo>
                    <a:pt x="195" y="1196"/>
                  </a:lnTo>
                  <a:lnTo>
                    <a:pt x="195" y="1196"/>
                  </a:lnTo>
                  <a:lnTo>
                    <a:pt x="197" y="1200"/>
                  </a:lnTo>
                  <a:lnTo>
                    <a:pt x="200" y="1204"/>
                  </a:lnTo>
                  <a:lnTo>
                    <a:pt x="203" y="1208"/>
                  </a:lnTo>
                  <a:lnTo>
                    <a:pt x="206" y="1213"/>
                  </a:lnTo>
                  <a:lnTo>
                    <a:pt x="210" y="1217"/>
                  </a:lnTo>
                  <a:lnTo>
                    <a:pt x="218" y="1221"/>
                  </a:lnTo>
                  <a:lnTo>
                    <a:pt x="229" y="1225"/>
                  </a:lnTo>
                  <a:lnTo>
                    <a:pt x="242" y="1228"/>
                  </a:lnTo>
                  <a:lnTo>
                    <a:pt x="242" y="1228"/>
                  </a:lnTo>
                  <a:lnTo>
                    <a:pt x="255" y="1229"/>
                  </a:lnTo>
                  <a:lnTo>
                    <a:pt x="266" y="1229"/>
                  </a:lnTo>
                  <a:lnTo>
                    <a:pt x="286" y="1226"/>
                  </a:lnTo>
                  <a:lnTo>
                    <a:pt x="286" y="1226"/>
                  </a:lnTo>
                  <a:lnTo>
                    <a:pt x="299" y="1275"/>
                  </a:lnTo>
                  <a:lnTo>
                    <a:pt x="304" y="1295"/>
                  </a:lnTo>
                  <a:lnTo>
                    <a:pt x="305" y="1307"/>
                  </a:lnTo>
                  <a:lnTo>
                    <a:pt x="305" y="1307"/>
                  </a:lnTo>
                  <a:lnTo>
                    <a:pt x="307" y="1317"/>
                  </a:lnTo>
                  <a:lnTo>
                    <a:pt x="308" y="1329"/>
                  </a:lnTo>
                  <a:lnTo>
                    <a:pt x="309" y="1344"/>
                  </a:lnTo>
                  <a:lnTo>
                    <a:pt x="311" y="1360"/>
                  </a:lnTo>
                  <a:lnTo>
                    <a:pt x="311" y="1360"/>
                  </a:lnTo>
                  <a:lnTo>
                    <a:pt x="309" y="1387"/>
                  </a:lnTo>
                  <a:lnTo>
                    <a:pt x="312" y="1400"/>
                  </a:lnTo>
                  <a:lnTo>
                    <a:pt x="316" y="1418"/>
                  </a:lnTo>
                  <a:lnTo>
                    <a:pt x="316" y="1418"/>
                  </a:lnTo>
                  <a:lnTo>
                    <a:pt x="330" y="1457"/>
                  </a:lnTo>
                  <a:lnTo>
                    <a:pt x="340" y="1478"/>
                  </a:lnTo>
                  <a:lnTo>
                    <a:pt x="347" y="1495"/>
                  </a:lnTo>
                  <a:lnTo>
                    <a:pt x="347" y="1495"/>
                  </a:lnTo>
                  <a:lnTo>
                    <a:pt x="365" y="1526"/>
                  </a:lnTo>
                  <a:lnTo>
                    <a:pt x="386" y="1563"/>
                  </a:lnTo>
                  <a:lnTo>
                    <a:pt x="395" y="1581"/>
                  </a:lnTo>
                  <a:lnTo>
                    <a:pt x="403" y="1598"/>
                  </a:lnTo>
                  <a:lnTo>
                    <a:pt x="408" y="1613"/>
                  </a:lnTo>
                  <a:lnTo>
                    <a:pt x="411" y="1618"/>
                  </a:lnTo>
                  <a:lnTo>
                    <a:pt x="411" y="1624"/>
                  </a:lnTo>
                  <a:lnTo>
                    <a:pt x="411" y="1624"/>
                  </a:lnTo>
                  <a:lnTo>
                    <a:pt x="412" y="1638"/>
                  </a:lnTo>
                  <a:lnTo>
                    <a:pt x="413" y="1647"/>
                  </a:lnTo>
                  <a:lnTo>
                    <a:pt x="413" y="1657"/>
                  </a:lnTo>
                  <a:lnTo>
                    <a:pt x="411" y="1666"/>
                  </a:lnTo>
                  <a:lnTo>
                    <a:pt x="411" y="1666"/>
                  </a:lnTo>
                  <a:lnTo>
                    <a:pt x="398" y="1697"/>
                  </a:lnTo>
                  <a:lnTo>
                    <a:pt x="388" y="1715"/>
                  </a:lnTo>
                  <a:lnTo>
                    <a:pt x="379" y="1729"/>
                  </a:lnTo>
                  <a:lnTo>
                    <a:pt x="379" y="1729"/>
                  </a:lnTo>
                  <a:lnTo>
                    <a:pt x="375" y="1734"/>
                  </a:lnTo>
                  <a:lnTo>
                    <a:pt x="373" y="1741"/>
                  </a:lnTo>
                  <a:lnTo>
                    <a:pt x="370" y="1748"/>
                  </a:lnTo>
                  <a:lnTo>
                    <a:pt x="369" y="1756"/>
                  </a:lnTo>
                  <a:lnTo>
                    <a:pt x="369" y="1762"/>
                  </a:lnTo>
                  <a:lnTo>
                    <a:pt x="369" y="1769"/>
                  </a:lnTo>
                  <a:lnTo>
                    <a:pt x="371" y="1775"/>
                  </a:lnTo>
                  <a:lnTo>
                    <a:pt x="374" y="1782"/>
                  </a:lnTo>
                  <a:lnTo>
                    <a:pt x="374" y="1782"/>
                  </a:lnTo>
                  <a:lnTo>
                    <a:pt x="376" y="1785"/>
                  </a:lnTo>
                  <a:lnTo>
                    <a:pt x="379" y="1787"/>
                  </a:lnTo>
                  <a:lnTo>
                    <a:pt x="388" y="1791"/>
                  </a:lnTo>
                  <a:lnTo>
                    <a:pt x="398" y="1794"/>
                  </a:lnTo>
                  <a:lnTo>
                    <a:pt x="409" y="1795"/>
                  </a:lnTo>
                  <a:lnTo>
                    <a:pt x="432" y="1798"/>
                  </a:lnTo>
                  <a:lnTo>
                    <a:pt x="448" y="1798"/>
                  </a:lnTo>
                  <a:lnTo>
                    <a:pt x="448" y="1798"/>
                  </a:lnTo>
                  <a:lnTo>
                    <a:pt x="453" y="1796"/>
                  </a:lnTo>
                  <a:lnTo>
                    <a:pt x="459" y="1794"/>
                  </a:lnTo>
                  <a:lnTo>
                    <a:pt x="471" y="1787"/>
                  </a:lnTo>
                  <a:lnTo>
                    <a:pt x="481" y="1779"/>
                  </a:lnTo>
                  <a:lnTo>
                    <a:pt x="485" y="1777"/>
                  </a:lnTo>
                  <a:lnTo>
                    <a:pt x="500" y="1750"/>
                  </a:lnTo>
                  <a:lnTo>
                    <a:pt x="500" y="1750"/>
                  </a:lnTo>
                  <a:lnTo>
                    <a:pt x="502" y="1754"/>
                  </a:lnTo>
                  <a:lnTo>
                    <a:pt x="508" y="1761"/>
                  </a:lnTo>
                  <a:lnTo>
                    <a:pt x="516" y="1770"/>
                  </a:lnTo>
                  <a:lnTo>
                    <a:pt x="521" y="1774"/>
                  </a:lnTo>
                  <a:lnTo>
                    <a:pt x="527" y="1777"/>
                  </a:lnTo>
                  <a:lnTo>
                    <a:pt x="527" y="1777"/>
                  </a:lnTo>
                  <a:lnTo>
                    <a:pt x="533" y="1778"/>
                  </a:lnTo>
                  <a:lnTo>
                    <a:pt x="543" y="1779"/>
                  </a:lnTo>
                  <a:lnTo>
                    <a:pt x="564" y="1778"/>
                  </a:lnTo>
                  <a:lnTo>
                    <a:pt x="583" y="1775"/>
                  </a:lnTo>
                  <a:lnTo>
                    <a:pt x="593" y="1774"/>
                  </a:lnTo>
                  <a:lnTo>
                    <a:pt x="601" y="1771"/>
                  </a:lnTo>
                  <a:lnTo>
                    <a:pt x="601" y="1771"/>
                  </a:lnTo>
                  <a:lnTo>
                    <a:pt x="614" y="1767"/>
                  </a:lnTo>
                  <a:lnTo>
                    <a:pt x="626" y="1763"/>
                  </a:lnTo>
                  <a:lnTo>
                    <a:pt x="631" y="1759"/>
                  </a:lnTo>
                  <a:lnTo>
                    <a:pt x="633" y="1757"/>
                  </a:lnTo>
                  <a:lnTo>
                    <a:pt x="636" y="1752"/>
                  </a:lnTo>
                  <a:lnTo>
                    <a:pt x="637" y="1745"/>
                  </a:lnTo>
                  <a:lnTo>
                    <a:pt x="637" y="1745"/>
                  </a:lnTo>
                  <a:lnTo>
                    <a:pt x="636" y="1737"/>
                  </a:lnTo>
                  <a:lnTo>
                    <a:pt x="631" y="1726"/>
                  </a:lnTo>
                  <a:lnTo>
                    <a:pt x="624" y="1715"/>
                  </a:lnTo>
                  <a:lnTo>
                    <a:pt x="616" y="1701"/>
                  </a:lnTo>
                  <a:lnTo>
                    <a:pt x="599" y="1676"/>
                  </a:lnTo>
                  <a:lnTo>
                    <a:pt x="585" y="1655"/>
                  </a:lnTo>
                  <a:lnTo>
                    <a:pt x="585" y="1655"/>
                  </a:lnTo>
                  <a:lnTo>
                    <a:pt x="575" y="1639"/>
                  </a:lnTo>
                  <a:lnTo>
                    <a:pt x="569" y="1627"/>
                  </a:lnTo>
                  <a:lnTo>
                    <a:pt x="566" y="1617"/>
                  </a:lnTo>
                  <a:lnTo>
                    <a:pt x="564" y="1608"/>
                  </a:lnTo>
                  <a:lnTo>
                    <a:pt x="564" y="1608"/>
                  </a:lnTo>
                  <a:lnTo>
                    <a:pt x="564" y="1600"/>
                  </a:lnTo>
                  <a:lnTo>
                    <a:pt x="566" y="1584"/>
                  </a:lnTo>
                  <a:lnTo>
                    <a:pt x="574" y="1543"/>
                  </a:lnTo>
                  <a:lnTo>
                    <a:pt x="581" y="1499"/>
                  </a:lnTo>
                  <a:lnTo>
                    <a:pt x="583" y="1482"/>
                  </a:lnTo>
                  <a:lnTo>
                    <a:pt x="585" y="1470"/>
                  </a:lnTo>
                  <a:lnTo>
                    <a:pt x="585" y="1470"/>
                  </a:lnTo>
                  <a:lnTo>
                    <a:pt x="587" y="1424"/>
                  </a:lnTo>
                  <a:lnTo>
                    <a:pt x="587" y="1395"/>
                  </a:lnTo>
                  <a:lnTo>
                    <a:pt x="586" y="1382"/>
                  </a:lnTo>
                  <a:lnTo>
                    <a:pt x="585" y="1370"/>
                  </a:lnTo>
                  <a:lnTo>
                    <a:pt x="585" y="1370"/>
                  </a:lnTo>
                  <a:lnTo>
                    <a:pt x="575" y="1303"/>
                  </a:lnTo>
                  <a:lnTo>
                    <a:pt x="569" y="1259"/>
                  </a:lnTo>
                  <a:lnTo>
                    <a:pt x="566" y="1222"/>
                  </a:lnTo>
                  <a:lnTo>
                    <a:pt x="566" y="1222"/>
                  </a:lnTo>
                  <a:lnTo>
                    <a:pt x="590" y="1222"/>
                  </a:lnTo>
                  <a:lnTo>
                    <a:pt x="653" y="1175"/>
                  </a:lnTo>
                  <a:lnTo>
                    <a:pt x="653" y="1175"/>
                  </a:lnTo>
                  <a:lnTo>
                    <a:pt x="633" y="1129"/>
                  </a:lnTo>
                  <a:lnTo>
                    <a:pt x="618" y="1089"/>
                  </a:lnTo>
                  <a:lnTo>
                    <a:pt x="606" y="1059"/>
                  </a:lnTo>
                  <a:lnTo>
                    <a:pt x="606" y="1059"/>
                  </a:lnTo>
                  <a:lnTo>
                    <a:pt x="602" y="1039"/>
                  </a:lnTo>
                  <a:lnTo>
                    <a:pt x="597" y="1008"/>
                  </a:lnTo>
                  <a:lnTo>
                    <a:pt x="586" y="925"/>
                  </a:lnTo>
                  <a:lnTo>
                    <a:pt x="574" y="816"/>
                  </a:lnTo>
                  <a:lnTo>
                    <a:pt x="585" y="805"/>
                  </a:lnTo>
                  <a:lnTo>
                    <a:pt x="558" y="752"/>
                  </a:lnTo>
                  <a:lnTo>
                    <a:pt x="585" y="747"/>
                  </a:lnTo>
                  <a:lnTo>
                    <a:pt x="585" y="747"/>
                  </a:lnTo>
                  <a:lnTo>
                    <a:pt x="599" y="731"/>
                  </a:lnTo>
                  <a:lnTo>
                    <a:pt x="610" y="718"/>
                  </a:lnTo>
                  <a:lnTo>
                    <a:pt x="616" y="710"/>
                  </a:lnTo>
                  <a:lnTo>
                    <a:pt x="616" y="710"/>
                  </a:lnTo>
                  <a:lnTo>
                    <a:pt x="619" y="708"/>
                  </a:lnTo>
                  <a:lnTo>
                    <a:pt x="624" y="702"/>
                  </a:lnTo>
                  <a:lnTo>
                    <a:pt x="639" y="692"/>
                  </a:lnTo>
                  <a:lnTo>
                    <a:pt x="658" y="678"/>
                  </a:lnTo>
                  <a:lnTo>
                    <a:pt x="658" y="678"/>
                  </a:lnTo>
                  <a:lnTo>
                    <a:pt x="670" y="669"/>
                  </a:lnTo>
                  <a:lnTo>
                    <a:pt x="685" y="657"/>
                  </a:lnTo>
                  <a:lnTo>
                    <a:pt x="685" y="657"/>
                  </a:lnTo>
                  <a:lnTo>
                    <a:pt x="748" y="605"/>
                  </a:lnTo>
                  <a:lnTo>
                    <a:pt x="748" y="605"/>
                  </a:lnTo>
                  <a:lnTo>
                    <a:pt x="790" y="573"/>
                  </a:lnTo>
                  <a:lnTo>
                    <a:pt x="817" y="573"/>
                  </a:lnTo>
                  <a:lnTo>
                    <a:pt x="827" y="573"/>
                  </a:lnTo>
                  <a:lnTo>
                    <a:pt x="827" y="573"/>
                  </a:lnTo>
                  <a:lnTo>
                    <a:pt x="828" y="569"/>
                  </a:lnTo>
                  <a:lnTo>
                    <a:pt x="832" y="558"/>
                  </a:lnTo>
                  <a:lnTo>
                    <a:pt x="834" y="546"/>
                  </a:lnTo>
                  <a:lnTo>
                    <a:pt x="834" y="541"/>
                  </a:lnTo>
                  <a:lnTo>
                    <a:pt x="832" y="536"/>
                  </a:lnTo>
                  <a:lnTo>
                    <a:pt x="832" y="536"/>
                  </a:lnTo>
                  <a:lnTo>
                    <a:pt x="828" y="528"/>
                  </a:lnTo>
                  <a:lnTo>
                    <a:pt x="823" y="523"/>
                  </a:lnTo>
                  <a:lnTo>
                    <a:pt x="817" y="515"/>
                  </a:lnTo>
                  <a:lnTo>
                    <a:pt x="817" y="515"/>
                  </a:lnTo>
                  <a:lnTo>
                    <a:pt x="806" y="504"/>
                  </a:lnTo>
                  <a:lnTo>
                    <a:pt x="796" y="494"/>
                  </a:lnTo>
                  <a:lnTo>
                    <a:pt x="796" y="494"/>
                  </a:lnTo>
                  <a:lnTo>
                    <a:pt x="788" y="484"/>
                  </a:lnTo>
                  <a:lnTo>
                    <a:pt x="774" y="467"/>
                  </a:lnTo>
                  <a:lnTo>
                    <a:pt x="774" y="467"/>
                  </a:lnTo>
                  <a:lnTo>
                    <a:pt x="760" y="450"/>
                  </a:lnTo>
                  <a:lnTo>
                    <a:pt x="738" y="426"/>
                  </a:lnTo>
                  <a:lnTo>
                    <a:pt x="713" y="401"/>
                  </a:lnTo>
                  <a:lnTo>
                    <a:pt x="690" y="383"/>
                  </a:lnTo>
                  <a:lnTo>
                    <a:pt x="690" y="383"/>
                  </a:lnTo>
                  <a:lnTo>
                    <a:pt x="672" y="366"/>
                  </a:lnTo>
                  <a:lnTo>
                    <a:pt x="656" y="349"/>
                  </a:lnTo>
                  <a:lnTo>
                    <a:pt x="643" y="335"/>
                  </a:lnTo>
                  <a:lnTo>
                    <a:pt x="637" y="330"/>
                  </a:lnTo>
                  <a:lnTo>
                    <a:pt x="637" y="330"/>
                  </a:lnTo>
                  <a:lnTo>
                    <a:pt x="636" y="329"/>
                  </a:lnTo>
                  <a:lnTo>
                    <a:pt x="636" y="327"/>
                  </a:lnTo>
                  <a:lnTo>
                    <a:pt x="636" y="322"/>
                  </a:lnTo>
                  <a:lnTo>
                    <a:pt x="637" y="314"/>
                  </a:lnTo>
                  <a:lnTo>
                    <a:pt x="637" y="314"/>
                  </a:lnTo>
                  <a:lnTo>
                    <a:pt x="615" y="309"/>
                  </a:lnTo>
                  <a:lnTo>
                    <a:pt x="595" y="304"/>
                  </a:lnTo>
                  <a:lnTo>
                    <a:pt x="579" y="298"/>
                  </a:lnTo>
                  <a:lnTo>
                    <a:pt x="579" y="298"/>
                  </a:lnTo>
                  <a:lnTo>
                    <a:pt x="546" y="286"/>
                  </a:lnTo>
                  <a:lnTo>
                    <a:pt x="532" y="283"/>
                  </a:lnTo>
                  <a:lnTo>
                    <a:pt x="528" y="283"/>
                  </a:lnTo>
                  <a:lnTo>
                    <a:pt x="527" y="283"/>
                  </a:lnTo>
                  <a:lnTo>
                    <a:pt x="527" y="283"/>
                  </a:lnTo>
                  <a:lnTo>
                    <a:pt x="524" y="285"/>
                  </a:lnTo>
                  <a:lnTo>
                    <a:pt x="516" y="289"/>
                  </a:lnTo>
                  <a:lnTo>
                    <a:pt x="506" y="293"/>
                  </a:lnTo>
                  <a:lnTo>
                    <a:pt x="506" y="293"/>
                  </a:lnTo>
                  <a:lnTo>
                    <a:pt x="504" y="290"/>
                  </a:lnTo>
                  <a:lnTo>
                    <a:pt x="500" y="285"/>
                  </a:lnTo>
                  <a:lnTo>
                    <a:pt x="496" y="276"/>
                  </a:lnTo>
                  <a:lnTo>
                    <a:pt x="495" y="272"/>
                  </a:lnTo>
                  <a:lnTo>
                    <a:pt x="495" y="267"/>
                  </a:lnTo>
                  <a:lnTo>
                    <a:pt x="495" y="267"/>
                  </a:lnTo>
                  <a:lnTo>
                    <a:pt x="496" y="263"/>
                  </a:lnTo>
                  <a:lnTo>
                    <a:pt x="499" y="260"/>
                  </a:lnTo>
                  <a:lnTo>
                    <a:pt x="503" y="257"/>
                  </a:lnTo>
                  <a:lnTo>
                    <a:pt x="506" y="256"/>
                  </a:lnTo>
                  <a:lnTo>
                    <a:pt x="514" y="256"/>
                  </a:lnTo>
                  <a:lnTo>
                    <a:pt x="516" y="256"/>
                  </a:lnTo>
                  <a:lnTo>
                    <a:pt x="521" y="246"/>
                  </a:lnTo>
                  <a:lnTo>
                    <a:pt x="521" y="246"/>
                  </a:lnTo>
                  <a:lnTo>
                    <a:pt x="537" y="256"/>
                  </a:lnTo>
                  <a:lnTo>
                    <a:pt x="537" y="256"/>
                  </a:lnTo>
                  <a:lnTo>
                    <a:pt x="539" y="256"/>
                  </a:lnTo>
                  <a:lnTo>
                    <a:pt x="540" y="255"/>
                  </a:lnTo>
                  <a:lnTo>
                    <a:pt x="544" y="251"/>
                  </a:lnTo>
                  <a:lnTo>
                    <a:pt x="548" y="246"/>
                  </a:lnTo>
                  <a:lnTo>
                    <a:pt x="579" y="251"/>
                  </a:lnTo>
                  <a:lnTo>
                    <a:pt x="569" y="219"/>
                  </a:lnTo>
                  <a:lnTo>
                    <a:pt x="590" y="219"/>
                  </a:lnTo>
                  <a:lnTo>
                    <a:pt x="590" y="219"/>
                  </a:lnTo>
                  <a:lnTo>
                    <a:pt x="593" y="222"/>
                  </a:lnTo>
                  <a:lnTo>
                    <a:pt x="598" y="226"/>
                  </a:lnTo>
                  <a:lnTo>
                    <a:pt x="598" y="224"/>
                  </a:lnTo>
                  <a:lnTo>
                    <a:pt x="597" y="220"/>
                  </a:lnTo>
                  <a:lnTo>
                    <a:pt x="585" y="198"/>
                  </a:lnTo>
                  <a:lnTo>
                    <a:pt x="585" y="198"/>
                  </a:lnTo>
                  <a:lnTo>
                    <a:pt x="566" y="169"/>
                  </a:lnTo>
                  <a:lnTo>
                    <a:pt x="550" y="147"/>
                  </a:lnTo>
                  <a:lnTo>
                    <a:pt x="536" y="127"/>
                  </a:lnTo>
                  <a:lnTo>
                    <a:pt x="531" y="116"/>
                  </a:lnTo>
                  <a:lnTo>
                    <a:pt x="524" y="104"/>
                  </a:lnTo>
                  <a:lnTo>
                    <a:pt x="524" y="104"/>
                  </a:lnTo>
                  <a:lnTo>
                    <a:pt x="519" y="92"/>
                  </a:lnTo>
                  <a:lnTo>
                    <a:pt x="516" y="81"/>
                  </a:lnTo>
                  <a:lnTo>
                    <a:pt x="511" y="58"/>
                  </a:lnTo>
                  <a:lnTo>
                    <a:pt x="507" y="48"/>
                  </a:lnTo>
                  <a:lnTo>
                    <a:pt x="502" y="37"/>
                  </a:lnTo>
                  <a:lnTo>
                    <a:pt x="494" y="26"/>
                  </a:lnTo>
                  <a:lnTo>
                    <a:pt x="481" y="17"/>
                  </a:lnTo>
                  <a:lnTo>
                    <a:pt x="481" y="17"/>
                  </a:lnTo>
                  <a:lnTo>
                    <a:pt x="470" y="12"/>
                  </a:lnTo>
                  <a:lnTo>
                    <a:pt x="461" y="7"/>
                  </a:lnTo>
                  <a:lnTo>
                    <a:pt x="453" y="4"/>
                  </a:lnTo>
                  <a:lnTo>
                    <a:pt x="445" y="1"/>
                  </a:lnTo>
                  <a:lnTo>
                    <a:pt x="437" y="0"/>
                  </a:lnTo>
                  <a:lnTo>
                    <a:pt x="431" y="0"/>
                  </a:lnTo>
                  <a:lnTo>
                    <a:pt x="417" y="1"/>
                  </a:lnTo>
                  <a:lnTo>
                    <a:pt x="408" y="4"/>
                  </a:lnTo>
                  <a:lnTo>
                    <a:pt x="402" y="8"/>
                  </a:lnTo>
                  <a:lnTo>
                    <a:pt x="396" y="12"/>
                  </a:lnTo>
                  <a:lnTo>
                    <a:pt x="396" y="12"/>
                  </a:lnTo>
                  <a:lnTo>
                    <a:pt x="390" y="11"/>
                  </a:lnTo>
                  <a:lnTo>
                    <a:pt x="379" y="9"/>
                  </a:lnTo>
                  <a:lnTo>
                    <a:pt x="363" y="8"/>
                  </a:lnTo>
                  <a:lnTo>
                    <a:pt x="363" y="8"/>
                  </a:lnTo>
                  <a:lnTo>
                    <a:pt x="354" y="8"/>
                  </a:lnTo>
                  <a:lnTo>
                    <a:pt x="345" y="11"/>
                  </a:lnTo>
                  <a:lnTo>
                    <a:pt x="336" y="15"/>
                  </a:lnTo>
                  <a:lnTo>
                    <a:pt x="328" y="19"/>
                  </a:lnTo>
                  <a:lnTo>
                    <a:pt x="321" y="24"/>
                  </a:lnTo>
                  <a:lnTo>
                    <a:pt x="315" y="29"/>
                  </a:lnTo>
                  <a:lnTo>
                    <a:pt x="305" y="40"/>
                  </a:lnTo>
                  <a:lnTo>
                    <a:pt x="305" y="40"/>
                  </a:lnTo>
                  <a:lnTo>
                    <a:pt x="303" y="45"/>
                  </a:lnTo>
                  <a:lnTo>
                    <a:pt x="300" y="52"/>
                  </a:lnTo>
                  <a:lnTo>
                    <a:pt x="297" y="69"/>
                  </a:lnTo>
                  <a:lnTo>
                    <a:pt x="295" y="85"/>
                  </a:lnTo>
                  <a:lnTo>
                    <a:pt x="292" y="92"/>
                  </a:lnTo>
                  <a:lnTo>
                    <a:pt x="289" y="98"/>
                  </a:lnTo>
                  <a:lnTo>
                    <a:pt x="274" y="124"/>
                  </a:lnTo>
                  <a:lnTo>
                    <a:pt x="284" y="119"/>
                  </a:lnTo>
                  <a:lnTo>
                    <a:pt x="284" y="119"/>
                  </a:lnTo>
                  <a:lnTo>
                    <a:pt x="286" y="125"/>
                  </a:lnTo>
                  <a:lnTo>
                    <a:pt x="289" y="140"/>
                  </a:lnTo>
                  <a:lnTo>
                    <a:pt x="289" y="140"/>
                  </a:lnTo>
                  <a:lnTo>
                    <a:pt x="291" y="144"/>
                  </a:lnTo>
                  <a:lnTo>
                    <a:pt x="293" y="147"/>
                  </a:lnTo>
                  <a:lnTo>
                    <a:pt x="299" y="152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09" y="172"/>
                  </a:lnTo>
                  <a:lnTo>
                    <a:pt x="313" y="182"/>
                  </a:lnTo>
                  <a:lnTo>
                    <a:pt x="316" y="187"/>
                  </a:lnTo>
                  <a:lnTo>
                    <a:pt x="316" y="187"/>
                  </a:lnTo>
                  <a:lnTo>
                    <a:pt x="320" y="194"/>
                  </a:lnTo>
                  <a:lnTo>
                    <a:pt x="326" y="209"/>
                  </a:lnTo>
                  <a:lnTo>
                    <a:pt x="337" y="235"/>
                  </a:lnTo>
                  <a:lnTo>
                    <a:pt x="337" y="235"/>
                  </a:lnTo>
                  <a:lnTo>
                    <a:pt x="338" y="239"/>
                  </a:lnTo>
                  <a:lnTo>
                    <a:pt x="341" y="242"/>
                  </a:lnTo>
                  <a:lnTo>
                    <a:pt x="349" y="250"/>
                  </a:lnTo>
                  <a:lnTo>
                    <a:pt x="358" y="256"/>
                  </a:lnTo>
                  <a:lnTo>
                    <a:pt x="363" y="283"/>
                  </a:lnTo>
                  <a:lnTo>
                    <a:pt x="363" y="283"/>
                  </a:lnTo>
                  <a:lnTo>
                    <a:pt x="247" y="288"/>
                  </a:lnTo>
                  <a:lnTo>
                    <a:pt x="247" y="288"/>
                  </a:lnTo>
                  <a:lnTo>
                    <a:pt x="229" y="288"/>
                  </a:lnTo>
                  <a:lnTo>
                    <a:pt x="221" y="288"/>
                  </a:lnTo>
                  <a:lnTo>
                    <a:pt x="221" y="288"/>
                  </a:lnTo>
                  <a:close/>
                  <a:moveTo>
                    <a:pt x="411" y="1237"/>
                  </a:moveTo>
                  <a:lnTo>
                    <a:pt x="411" y="1237"/>
                  </a:lnTo>
                  <a:lnTo>
                    <a:pt x="425" y="1237"/>
                  </a:lnTo>
                  <a:lnTo>
                    <a:pt x="425" y="1237"/>
                  </a:lnTo>
                  <a:lnTo>
                    <a:pt x="434" y="1237"/>
                  </a:lnTo>
                  <a:lnTo>
                    <a:pt x="442" y="1237"/>
                  </a:lnTo>
                  <a:lnTo>
                    <a:pt x="442" y="1237"/>
                  </a:lnTo>
                  <a:lnTo>
                    <a:pt x="445" y="1250"/>
                  </a:lnTo>
                  <a:lnTo>
                    <a:pt x="448" y="1259"/>
                  </a:lnTo>
                  <a:lnTo>
                    <a:pt x="448" y="1259"/>
                  </a:lnTo>
                  <a:lnTo>
                    <a:pt x="453" y="1276"/>
                  </a:lnTo>
                  <a:lnTo>
                    <a:pt x="461" y="1303"/>
                  </a:lnTo>
                  <a:lnTo>
                    <a:pt x="467" y="1328"/>
                  </a:lnTo>
                  <a:lnTo>
                    <a:pt x="469" y="1337"/>
                  </a:lnTo>
                  <a:lnTo>
                    <a:pt x="469" y="1344"/>
                  </a:lnTo>
                  <a:lnTo>
                    <a:pt x="469" y="1344"/>
                  </a:lnTo>
                  <a:lnTo>
                    <a:pt x="469" y="1352"/>
                  </a:lnTo>
                  <a:lnTo>
                    <a:pt x="471" y="1366"/>
                  </a:lnTo>
                  <a:lnTo>
                    <a:pt x="477" y="1406"/>
                  </a:lnTo>
                  <a:lnTo>
                    <a:pt x="482" y="1448"/>
                  </a:lnTo>
                  <a:lnTo>
                    <a:pt x="485" y="1465"/>
                  </a:lnTo>
                  <a:lnTo>
                    <a:pt x="485" y="1476"/>
                  </a:lnTo>
                  <a:lnTo>
                    <a:pt x="485" y="1476"/>
                  </a:lnTo>
                  <a:lnTo>
                    <a:pt x="483" y="1492"/>
                  </a:lnTo>
                  <a:lnTo>
                    <a:pt x="485" y="1506"/>
                  </a:lnTo>
                  <a:lnTo>
                    <a:pt x="485" y="1528"/>
                  </a:lnTo>
                  <a:lnTo>
                    <a:pt x="485" y="1597"/>
                  </a:lnTo>
                  <a:lnTo>
                    <a:pt x="485" y="1597"/>
                  </a:lnTo>
                  <a:lnTo>
                    <a:pt x="471" y="1564"/>
                  </a:lnTo>
                  <a:lnTo>
                    <a:pt x="453" y="1518"/>
                  </a:lnTo>
                  <a:lnTo>
                    <a:pt x="453" y="1518"/>
                  </a:lnTo>
                  <a:lnTo>
                    <a:pt x="444" y="1490"/>
                  </a:lnTo>
                  <a:lnTo>
                    <a:pt x="438" y="1472"/>
                  </a:lnTo>
                  <a:lnTo>
                    <a:pt x="437" y="1464"/>
                  </a:lnTo>
                  <a:lnTo>
                    <a:pt x="437" y="1455"/>
                  </a:lnTo>
                  <a:lnTo>
                    <a:pt x="437" y="1455"/>
                  </a:lnTo>
                  <a:lnTo>
                    <a:pt x="438" y="1426"/>
                  </a:lnTo>
                  <a:lnTo>
                    <a:pt x="436" y="1412"/>
                  </a:lnTo>
                  <a:lnTo>
                    <a:pt x="432" y="1396"/>
                  </a:lnTo>
                  <a:lnTo>
                    <a:pt x="432" y="1396"/>
                  </a:lnTo>
                  <a:lnTo>
                    <a:pt x="425" y="1381"/>
                  </a:lnTo>
                  <a:lnTo>
                    <a:pt x="417" y="1367"/>
                  </a:lnTo>
                  <a:lnTo>
                    <a:pt x="413" y="1356"/>
                  </a:lnTo>
                  <a:lnTo>
                    <a:pt x="411" y="1349"/>
                  </a:lnTo>
                  <a:lnTo>
                    <a:pt x="411" y="1344"/>
                  </a:lnTo>
                  <a:lnTo>
                    <a:pt x="411" y="1344"/>
                  </a:lnTo>
                  <a:lnTo>
                    <a:pt x="411" y="1301"/>
                  </a:lnTo>
                  <a:lnTo>
                    <a:pt x="411" y="1270"/>
                  </a:lnTo>
                  <a:lnTo>
                    <a:pt x="411" y="1237"/>
                  </a:lnTo>
                  <a:lnTo>
                    <a:pt x="411" y="1237"/>
                  </a:lnTo>
                  <a:close/>
                  <a:moveTo>
                    <a:pt x="210" y="451"/>
                  </a:moveTo>
                  <a:lnTo>
                    <a:pt x="210" y="451"/>
                  </a:lnTo>
                  <a:lnTo>
                    <a:pt x="225" y="528"/>
                  </a:lnTo>
                  <a:lnTo>
                    <a:pt x="234" y="581"/>
                  </a:lnTo>
                  <a:lnTo>
                    <a:pt x="237" y="598"/>
                  </a:lnTo>
                  <a:lnTo>
                    <a:pt x="237" y="605"/>
                  </a:lnTo>
                  <a:lnTo>
                    <a:pt x="237" y="605"/>
                  </a:lnTo>
                  <a:lnTo>
                    <a:pt x="235" y="607"/>
                  </a:lnTo>
                  <a:lnTo>
                    <a:pt x="233" y="615"/>
                  </a:lnTo>
                  <a:lnTo>
                    <a:pt x="228" y="639"/>
                  </a:lnTo>
                  <a:lnTo>
                    <a:pt x="221" y="673"/>
                  </a:lnTo>
                  <a:lnTo>
                    <a:pt x="221" y="673"/>
                  </a:lnTo>
                  <a:lnTo>
                    <a:pt x="199" y="649"/>
                  </a:lnTo>
                  <a:lnTo>
                    <a:pt x="179" y="628"/>
                  </a:lnTo>
                  <a:lnTo>
                    <a:pt x="163" y="610"/>
                  </a:lnTo>
                  <a:lnTo>
                    <a:pt x="163" y="610"/>
                  </a:lnTo>
                  <a:lnTo>
                    <a:pt x="156" y="599"/>
                  </a:lnTo>
                  <a:lnTo>
                    <a:pt x="147" y="585"/>
                  </a:lnTo>
                  <a:lnTo>
                    <a:pt x="129" y="549"/>
                  </a:lnTo>
                  <a:lnTo>
                    <a:pt x="105" y="504"/>
                  </a:lnTo>
                  <a:lnTo>
                    <a:pt x="126" y="510"/>
                  </a:lnTo>
                  <a:lnTo>
                    <a:pt x="147" y="499"/>
                  </a:lnTo>
                  <a:lnTo>
                    <a:pt x="152" y="478"/>
                  </a:lnTo>
                  <a:lnTo>
                    <a:pt x="158" y="467"/>
                  </a:lnTo>
                  <a:lnTo>
                    <a:pt x="158" y="467"/>
                  </a:lnTo>
                  <a:lnTo>
                    <a:pt x="156" y="466"/>
                  </a:lnTo>
                  <a:lnTo>
                    <a:pt x="155" y="465"/>
                  </a:lnTo>
                  <a:lnTo>
                    <a:pt x="158" y="462"/>
                  </a:lnTo>
                  <a:lnTo>
                    <a:pt x="158" y="462"/>
                  </a:lnTo>
                  <a:lnTo>
                    <a:pt x="184" y="447"/>
                  </a:lnTo>
                  <a:lnTo>
                    <a:pt x="205" y="436"/>
                  </a:lnTo>
                  <a:lnTo>
                    <a:pt x="210" y="451"/>
                  </a:lnTo>
                  <a:close/>
                  <a:moveTo>
                    <a:pt x="637" y="488"/>
                  </a:moveTo>
                  <a:lnTo>
                    <a:pt x="690" y="531"/>
                  </a:lnTo>
                  <a:lnTo>
                    <a:pt x="690" y="531"/>
                  </a:lnTo>
                  <a:lnTo>
                    <a:pt x="685" y="537"/>
                  </a:lnTo>
                  <a:lnTo>
                    <a:pt x="681" y="543"/>
                  </a:lnTo>
                  <a:lnTo>
                    <a:pt x="680" y="546"/>
                  </a:lnTo>
                  <a:lnTo>
                    <a:pt x="680" y="546"/>
                  </a:lnTo>
                  <a:lnTo>
                    <a:pt x="682" y="556"/>
                  </a:lnTo>
                  <a:lnTo>
                    <a:pt x="685" y="562"/>
                  </a:lnTo>
                  <a:lnTo>
                    <a:pt x="685" y="562"/>
                  </a:lnTo>
                  <a:lnTo>
                    <a:pt x="684" y="565"/>
                  </a:lnTo>
                  <a:lnTo>
                    <a:pt x="681" y="572"/>
                  </a:lnTo>
                  <a:lnTo>
                    <a:pt x="674" y="582"/>
                  </a:lnTo>
                  <a:lnTo>
                    <a:pt x="670" y="589"/>
                  </a:lnTo>
                  <a:lnTo>
                    <a:pt x="664" y="594"/>
                  </a:lnTo>
                  <a:lnTo>
                    <a:pt x="664" y="594"/>
                  </a:lnTo>
                  <a:lnTo>
                    <a:pt x="635" y="619"/>
                  </a:lnTo>
                  <a:lnTo>
                    <a:pt x="616" y="636"/>
                  </a:lnTo>
                  <a:lnTo>
                    <a:pt x="616" y="636"/>
                  </a:lnTo>
                  <a:lnTo>
                    <a:pt x="598" y="647"/>
                  </a:lnTo>
                  <a:lnTo>
                    <a:pt x="587" y="655"/>
                  </a:lnTo>
                  <a:lnTo>
                    <a:pt x="582" y="659"/>
                  </a:lnTo>
                  <a:lnTo>
                    <a:pt x="579" y="663"/>
                  </a:lnTo>
                  <a:lnTo>
                    <a:pt x="579" y="663"/>
                  </a:lnTo>
                  <a:lnTo>
                    <a:pt x="569" y="678"/>
                  </a:lnTo>
                  <a:lnTo>
                    <a:pt x="569" y="678"/>
                  </a:lnTo>
                  <a:lnTo>
                    <a:pt x="577" y="655"/>
                  </a:lnTo>
                  <a:lnTo>
                    <a:pt x="582" y="635"/>
                  </a:lnTo>
                  <a:lnTo>
                    <a:pt x="583" y="624"/>
                  </a:lnTo>
                  <a:lnTo>
                    <a:pt x="585" y="615"/>
                  </a:lnTo>
                  <a:lnTo>
                    <a:pt x="585" y="615"/>
                  </a:lnTo>
                  <a:lnTo>
                    <a:pt x="586" y="607"/>
                  </a:lnTo>
                  <a:lnTo>
                    <a:pt x="587" y="602"/>
                  </a:lnTo>
                  <a:lnTo>
                    <a:pt x="591" y="594"/>
                  </a:lnTo>
                  <a:lnTo>
                    <a:pt x="594" y="585"/>
                  </a:lnTo>
                  <a:lnTo>
                    <a:pt x="595" y="579"/>
                  </a:lnTo>
                  <a:lnTo>
                    <a:pt x="595" y="573"/>
                  </a:lnTo>
                  <a:lnTo>
                    <a:pt x="595" y="573"/>
                  </a:lnTo>
                  <a:lnTo>
                    <a:pt x="595" y="562"/>
                  </a:lnTo>
                  <a:lnTo>
                    <a:pt x="598" y="549"/>
                  </a:lnTo>
                  <a:lnTo>
                    <a:pt x="606" y="517"/>
                  </a:lnTo>
                  <a:lnTo>
                    <a:pt x="616" y="478"/>
                  </a:lnTo>
                  <a:lnTo>
                    <a:pt x="637" y="488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FDCFA778-61A4-71A3-57EF-1A81D8DCF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4119563"/>
              <a:ext cx="460375" cy="458788"/>
            </a:xfrm>
            <a:custGeom>
              <a:avLst/>
              <a:gdLst>
                <a:gd name="T0" fmla="*/ 0 w 290"/>
                <a:gd name="T1" fmla="*/ 0 h 289"/>
                <a:gd name="T2" fmla="*/ 59 w 290"/>
                <a:gd name="T3" fmla="*/ 50 h 289"/>
                <a:gd name="T4" fmla="*/ 76 w 290"/>
                <a:gd name="T5" fmla="*/ 63 h 289"/>
                <a:gd name="T6" fmla="*/ 112 w 290"/>
                <a:gd name="T7" fmla="*/ 83 h 289"/>
                <a:gd name="T8" fmla="*/ 164 w 290"/>
                <a:gd name="T9" fmla="*/ 99 h 289"/>
                <a:gd name="T10" fmla="*/ 290 w 290"/>
                <a:gd name="T11" fmla="*/ 10 h 289"/>
                <a:gd name="T12" fmla="*/ 276 w 290"/>
                <a:gd name="T13" fmla="*/ 45 h 289"/>
                <a:gd name="T14" fmla="*/ 271 w 290"/>
                <a:gd name="T15" fmla="*/ 54 h 289"/>
                <a:gd name="T16" fmla="*/ 255 w 290"/>
                <a:gd name="T17" fmla="*/ 75 h 289"/>
                <a:gd name="T18" fmla="*/ 247 w 290"/>
                <a:gd name="T19" fmla="*/ 83 h 289"/>
                <a:gd name="T20" fmla="*/ 236 w 290"/>
                <a:gd name="T21" fmla="*/ 90 h 289"/>
                <a:gd name="T22" fmla="*/ 217 w 290"/>
                <a:gd name="T23" fmla="*/ 94 h 289"/>
                <a:gd name="T24" fmla="*/ 203 w 290"/>
                <a:gd name="T25" fmla="*/ 99 h 289"/>
                <a:gd name="T26" fmla="*/ 180 w 290"/>
                <a:gd name="T27" fmla="*/ 109 h 289"/>
                <a:gd name="T28" fmla="*/ 184 w 290"/>
                <a:gd name="T29" fmla="*/ 115 h 289"/>
                <a:gd name="T30" fmla="*/ 185 w 290"/>
                <a:gd name="T31" fmla="*/ 123 h 289"/>
                <a:gd name="T32" fmla="*/ 185 w 290"/>
                <a:gd name="T33" fmla="*/ 125 h 289"/>
                <a:gd name="T34" fmla="*/ 183 w 290"/>
                <a:gd name="T35" fmla="*/ 133 h 289"/>
                <a:gd name="T36" fmla="*/ 180 w 290"/>
                <a:gd name="T37" fmla="*/ 136 h 289"/>
                <a:gd name="T38" fmla="*/ 178 w 290"/>
                <a:gd name="T39" fmla="*/ 144 h 289"/>
                <a:gd name="T40" fmla="*/ 180 w 290"/>
                <a:gd name="T41" fmla="*/ 183 h 289"/>
                <a:gd name="T42" fmla="*/ 180 w 290"/>
                <a:gd name="T43" fmla="*/ 194 h 289"/>
                <a:gd name="T44" fmla="*/ 176 w 290"/>
                <a:gd name="T45" fmla="*/ 216 h 289"/>
                <a:gd name="T46" fmla="*/ 170 w 290"/>
                <a:gd name="T47" fmla="*/ 231 h 289"/>
                <a:gd name="T48" fmla="*/ 162 w 290"/>
                <a:gd name="T49" fmla="*/ 244 h 289"/>
                <a:gd name="T50" fmla="*/ 154 w 290"/>
                <a:gd name="T51" fmla="*/ 263 h 289"/>
                <a:gd name="T52" fmla="*/ 127 w 290"/>
                <a:gd name="T53" fmla="*/ 289 h 289"/>
                <a:gd name="T54" fmla="*/ 124 w 290"/>
                <a:gd name="T55" fmla="*/ 282 h 289"/>
                <a:gd name="T56" fmla="*/ 109 w 290"/>
                <a:gd name="T57" fmla="*/ 256 h 289"/>
                <a:gd name="T58" fmla="*/ 100 w 290"/>
                <a:gd name="T59" fmla="*/ 230 h 289"/>
                <a:gd name="T60" fmla="*/ 96 w 290"/>
                <a:gd name="T61" fmla="*/ 215 h 289"/>
                <a:gd name="T62" fmla="*/ 96 w 290"/>
                <a:gd name="T63" fmla="*/ 189 h 289"/>
                <a:gd name="T64" fmla="*/ 102 w 290"/>
                <a:gd name="T65" fmla="*/ 170 h 289"/>
                <a:gd name="T66" fmla="*/ 112 w 290"/>
                <a:gd name="T67" fmla="*/ 157 h 289"/>
                <a:gd name="T68" fmla="*/ 117 w 290"/>
                <a:gd name="T69" fmla="*/ 149 h 289"/>
                <a:gd name="T70" fmla="*/ 118 w 290"/>
                <a:gd name="T71" fmla="*/ 146 h 289"/>
                <a:gd name="T72" fmla="*/ 127 w 290"/>
                <a:gd name="T73" fmla="*/ 141 h 289"/>
                <a:gd name="T74" fmla="*/ 134 w 290"/>
                <a:gd name="T75" fmla="*/ 138 h 289"/>
                <a:gd name="T76" fmla="*/ 134 w 290"/>
                <a:gd name="T77" fmla="*/ 131 h 289"/>
                <a:gd name="T78" fmla="*/ 130 w 290"/>
                <a:gd name="T79" fmla="*/ 121 h 289"/>
                <a:gd name="T80" fmla="*/ 122 w 290"/>
                <a:gd name="T81" fmla="*/ 104 h 289"/>
                <a:gd name="T82" fmla="*/ 112 w 290"/>
                <a:gd name="T83" fmla="*/ 103 h 289"/>
                <a:gd name="T84" fmla="*/ 91 w 290"/>
                <a:gd name="T85" fmla="*/ 98 h 289"/>
                <a:gd name="T86" fmla="*/ 73 w 290"/>
                <a:gd name="T87" fmla="*/ 91 h 289"/>
                <a:gd name="T88" fmla="*/ 40 w 290"/>
                <a:gd name="T89" fmla="*/ 75 h 289"/>
                <a:gd name="T90" fmla="*/ 26 w 290"/>
                <a:gd name="T91" fmla="*/ 65 h 289"/>
                <a:gd name="T92" fmla="*/ 22 w 290"/>
                <a:gd name="T93" fmla="*/ 59 h 289"/>
                <a:gd name="T94" fmla="*/ 0 w 290"/>
                <a:gd name="T9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" h="289">
                  <a:moveTo>
                    <a:pt x="0" y="0"/>
                  </a:moveTo>
                  <a:lnTo>
                    <a:pt x="0" y="0"/>
                  </a:lnTo>
                  <a:lnTo>
                    <a:pt x="33" y="28"/>
                  </a:lnTo>
                  <a:lnTo>
                    <a:pt x="59" y="50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91" y="72"/>
                  </a:lnTo>
                  <a:lnTo>
                    <a:pt x="112" y="83"/>
                  </a:lnTo>
                  <a:lnTo>
                    <a:pt x="137" y="95"/>
                  </a:lnTo>
                  <a:lnTo>
                    <a:pt x="164" y="99"/>
                  </a:lnTo>
                  <a:lnTo>
                    <a:pt x="290" y="10"/>
                  </a:lnTo>
                  <a:lnTo>
                    <a:pt x="290" y="10"/>
                  </a:lnTo>
                  <a:lnTo>
                    <a:pt x="286" y="24"/>
                  </a:lnTo>
                  <a:lnTo>
                    <a:pt x="276" y="45"/>
                  </a:lnTo>
                  <a:lnTo>
                    <a:pt x="276" y="45"/>
                  </a:lnTo>
                  <a:lnTo>
                    <a:pt x="271" y="54"/>
                  </a:lnTo>
                  <a:lnTo>
                    <a:pt x="265" y="65"/>
                  </a:lnTo>
                  <a:lnTo>
                    <a:pt x="255" y="75"/>
                  </a:lnTo>
                  <a:lnTo>
                    <a:pt x="247" y="83"/>
                  </a:lnTo>
                  <a:lnTo>
                    <a:pt x="247" y="83"/>
                  </a:lnTo>
                  <a:lnTo>
                    <a:pt x="241" y="87"/>
                  </a:lnTo>
                  <a:lnTo>
                    <a:pt x="236" y="90"/>
                  </a:lnTo>
                  <a:lnTo>
                    <a:pt x="229" y="91"/>
                  </a:lnTo>
                  <a:lnTo>
                    <a:pt x="217" y="94"/>
                  </a:lnTo>
                  <a:lnTo>
                    <a:pt x="217" y="94"/>
                  </a:lnTo>
                  <a:lnTo>
                    <a:pt x="203" y="99"/>
                  </a:lnTo>
                  <a:lnTo>
                    <a:pt x="191" y="104"/>
                  </a:lnTo>
                  <a:lnTo>
                    <a:pt x="180" y="109"/>
                  </a:lnTo>
                  <a:lnTo>
                    <a:pt x="180" y="109"/>
                  </a:lnTo>
                  <a:lnTo>
                    <a:pt x="184" y="115"/>
                  </a:lnTo>
                  <a:lnTo>
                    <a:pt x="185" y="120"/>
                  </a:lnTo>
                  <a:lnTo>
                    <a:pt x="185" y="123"/>
                  </a:lnTo>
                  <a:lnTo>
                    <a:pt x="185" y="125"/>
                  </a:lnTo>
                  <a:lnTo>
                    <a:pt x="185" y="125"/>
                  </a:lnTo>
                  <a:lnTo>
                    <a:pt x="184" y="131"/>
                  </a:lnTo>
                  <a:lnTo>
                    <a:pt x="183" y="133"/>
                  </a:lnTo>
                  <a:lnTo>
                    <a:pt x="180" y="136"/>
                  </a:lnTo>
                  <a:lnTo>
                    <a:pt x="180" y="136"/>
                  </a:lnTo>
                  <a:lnTo>
                    <a:pt x="179" y="138"/>
                  </a:lnTo>
                  <a:lnTo>
                    <a:pt x="178" y="144"/>
                  </a:lnTo>
                  <a:lnTo>
                    <a:pt x="179" y="157"/>
                  </a:lnTo>
                  <a:lnTo>
                    <a:pt x="180" y="183"/>
                  </a:lnTo>
                  <a:lnTo>
                    <a:pt x="180" y="183"/>
                  </a:lnTo>
                  <a:lnTo>
                    <a:pt x="180" y="194"/>
                  </a:lnTo>
                  <a:lnTo>
                    <a:pt x="179" y="204"/>
                  </a:lnTo>
                  <a:lnTo>
                    <a:pt x="176" y="216"/>
                  </a:lnTo>
                  <a:lnTo>
                    <a:pt x="174" y="224"/>
                  </a:lnTo>
                  <a:lnTo>
                    <a:pt x="170" y="231"/>
                  </a:lnTo>
                  <a:lnTo>
                    <a:pt x="170" y="231"/>
                  </a:lnTo>
                  <a:lnTo>
                    <a:pt x="162" y="244"/>
                  </a:lnTo>
                  <a:lnTo>
                    <a:pt x="158" y="255"/>
                  </a:lnTo>
                  <a:lnTo>
                    <a:pt x="154" y="263"/>
                  </a:lnTo>
                  <a:lnTo>
                    <a:pt x="133" y="236"/>
                  </a:lnTo>
                  <a:lnTo>
                    <a:pt x="127" y="289"/>
                  </a:lnTo>
                  <a:lnTo>
                    <a:pt x="127" y="289"/>
                  </a:lnTo>
                  <a:lnTo>
                    <a:pt x="124" y="282"/>
                  </a:lnTo>
                  <a:lnTo>
                    <a:pt x="114" y="267"/>
                  </a:lnTo>
                  <a:lnTo>
                    <a:pt x="109" y="256"/>
                  </a:lnTo>
                  <a:lnTo>
                    <a:pt x="104" y="243"/>
                  </a:lnTo>
                  <a:lnTo>
                    <a:pt x="100" y="230"/>
                  </a:lnTo>
                  <a:lnTo>
                    <a:pt x="96" y="215"/>
                  </a:lnTo>
                  <a:lnTo>
                    <a:pt x="96" y="215"/>
                  </a:lnTo>
                  <a:lnTo>
                    <a:pt x="95" y="201"/>
                  </a:lnTo>
                  <a:lnTo>
                    <a:pt x="96" y="189"/>
                  </a:lnTo>
                  <a:lnTo>
                    <a:pt x="98" y="179"/>
                  </a:lnTo>
                  <a:lnTo>
                    <a:pt x="102" y="170"/>
                  </a:lnTo>
                  <a:lnTo>
                    <a:pt x="106" y="164"/>
                  </a:lnTo>
                  <a:lnTo>
                    <a:pt x="112" y="157"/>
                  </a:lnTo>
                  <a:lnTo>
                    <a:pt x="114" y="153"/>
                  </a:lnTo>
                  <a:lnTo>
                    <a:pt x="117" y="149"/>
                  </a:lnTo>
                  <a:lnTo>
                    <a:pt x="117" y="149"/>
                  </a:lnTo>
                  <a:lnTo>
                    <a:pt x="118" y="146"/>
                  </a:lnTo>
                  <a:lnTo>
                    <a:pt x="121" y="145"/>
                  </a:lnTo>
                  <a:lnTo>
                    <a:pt x="127" y="141"/>
                  </a:lnTo>
                  <a:lnTo>
                    <a:pt x="131" y="140"/>
                  </a:lnTo>
                  <a:lnTo>
                    <a:pt x="134" y="138"/>
                  </a:lnTo>
                  <a:lnTo>
                    <a:pt x="134" y="135"/>
                  </a:lnTo>
                  <a:lnTo>
                    <a:pt x="134" y="131"/>
                  </a:lnTo>
                  <a:lnTo>
                    <a:pt x="134" y="131"/>
                  </a:lnTo>
                  <a:lnTo>
                    <a:pt x="130" y="121"/>
                  </a:lnTo>
                  <a:lnTo>
                    <a:pt x="126" y="112"/>
                  </a:lnTo>
                  <a:lnTo>
                    <a:pt x="122" y="104"/>
                  </a:lnTo>
                  <a:lnTo>
                    <a:pt x="122" y="104"/>
                  </a:lnTo>
                  <a:lnTo>
                    <a:pt x="112" y="103"/>
                  </a:lnTo>
                  <a:lnTo>
                    <a:pt x="101" y="100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73" y="91"/>
                  </a:lnTo>
                  <a:lnTo>
                    <a:pt x="51" y="80"/>
                  </a:lnTo>
                  <a:lnTo>
                    <a:pt x="40" y="75"/>
                  </a:lnTo>
                  <a:lnTo>
                    <a:pt x="33" y="70"/>
                  </a:lnTo>
                  <a:lnTo>
                    <a:pt x="26" y="65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8909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pptxj63_夏のセーラー服の女子高生のシルエット</dc:title>
  <dc:subject>pptxj63_夏のセーラー服の女子高生のシルエット</dc:subject>
  <dc:creator>でじけろお</dc:creator>
  <cp:revision>1</cp:revision>
  <dcterms:created xsi:type="dcterms:W3CDTF">2018-05-20T00:31:01Z</dcterms:created>
  <dcterms:modified xsi:type="dcterms:W3CDTF">2022-05-07T09:23:17Z</dcterms:modified>
  <cp:version>1</cp:version>
</cp:coreProperties>
</file>